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</p:sldIdLst>
  <p:sldSz cx="12191999" cy="6857142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nano_2107157666049241088_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714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nano_2107157666049241088_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714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nano_2107157666049241088_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7142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nano_2107157666049241088_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714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nano_2107157666049241088_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714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nano_2107157666049241088_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7142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nano_2107157666049241088_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7142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nano_2107157666049241088_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7142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nano_2107157666049241088_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7142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nano_2107157666049241088_1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7142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nano_2107157666049241088_1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7142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nano_2107157666049241088_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7142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nano_2107157666049241088_1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7142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nano_2107157666049241088_1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714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nano_2107157666049241088_1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7142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nano_2107157666049241088_1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7142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nano_2107157666049241088_1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7142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nano_2107157666049241088_1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714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