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49437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5239241944031232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5239241944031232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5239241944031232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5239241944031232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494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