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12192000"/>
  <p:embeddedFontLst>
    <p:embeddedFont>
      <p:font typeface="Montserrat" pitchFamily="2" charset="77"/>
      <p:regular r:id="rId43"/>
      <p:bold r:id="rId44"/>
      <p:italic r:id="rId45"/>
      <p:boldItalic r:id="rId46"/>
    </p:embeddedFont>
    <p:embeddedFont>
      <p:font typeface="Open Sans" panose="020B0606030504020204" pitchFamily="34" charset="0"/>
      <p:regular r:id="rId47"/>
      <p:bold r:id="rId48"/>
      <p:italic r:id="rId49"/>
      <p:boldItalic r:id="rId50"/>
    </p:embeddedFont>
    <p:embeddedFont>
      <p:font typeface="Oswald" pitchFamily="2" charset="77"/>
      <p:regular r:id="rId51"/>
      <p:bold r:id="rId52"/>
    </p:embeddedFont>
    <p:embeddedFont>
      <p:font typeface="Roboto Black" panose="02000000000000000000" pitchFamily="2" charset="0"/>
      <p:bold r:id="rId53"/>
      <p:italic r:id="rId54"/>
      <p:boldItalic r:id="rId55"/>
    </p:embeddedFont>
    <p:embeddedFont>
      <p:font typeface="Roboto Medium" panose="02000000000000000000" pitchFamily="2" charset="0"/>
      <p:regular r:id="rId56"/>
      <p:italic r:id="rId5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55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3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23" Type="http://schemas.openxmlformats.org/officeDocument/2006/relationships/image" Target="../media/image115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28.png"/><Relationship Id="rId21" Type="http://schemas.openxmlformats.org/officeDocument/2006/relationships/image" Target="../media/image146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1.png"/><Relationship Id="rId20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23" Type="http://schemas.openxmlformats.org/officeDocument/2006/relationships/image" Target="../media/image148.png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53.pn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50.png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3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png"/><Relationship Id="rId18" Type="http://schemas.openxmlformats.org/officeDocument/2006/relationships/image" Target="../media/image188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5" Type="http://schemas.openxmlformats.org/officeDocument/2006/relationships/image" Target="../media/image175.png"/><Relationship Id="rId15" Type="http://schemas.openxmlformats.org/officeDocument/2006/relationships/image" Target="../media/image185.png"/><Relationship Id="rId10" Type="http://schemas.openxmlformats.org/officeDocument/2006/relationships/image" Target="../media/image180.png"/><Relationship Id="rId19" Type="http://schemas.openxmlformats.org/officeDocument/2006/relationships/image" Target="../media/image189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90.png"/><Relationship Id="rId7" Type="http://schemas.openxmlformats.org/officeDocument/2006/relationships/image" Target="../media/image19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Relationship Id="rId9" Type="http://schemas.openxmlformats.org/officeDocument/2006/relationships/image" Target="../media/image19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02.png"/><Relationship Id="rId7" Type="http://schemas.openxmlformats.org/officeDocument/2006/relationships/image" Target="../media/image20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3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210.png"/><Relationship Id="rId10" Type="http://schemas.openxmlformats.org/officeDocument/2006/relationships/image" Target="../media/image21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53.png"/><Relationship Id="rId7" Type="http://schemas.openxmlformats.org/officeDocument/2006/relationships/image" Target="../media/image2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13" Type="http://schemas.openxmlformats.org/officeDocument/2006/relationships/image" Target="../media/image236.png"/><Relationship Id="rId18" Type="http://schemas.openxmlformats.org/officeDocument/2006/relationships/image" Target="../media/image241.png"/><Relationship Id="rId3" Type="http://schemas.openxmlformats.org/officeDocument/2006/relationships/image" Target="../media/image53.pn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17" Type="http://schemas.openxmlformats.org/officeDocument/2006/relationships/image" Target="../media/image24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png"/><Relationship Id="rId11" Type="http://schemas.openxmlformats.org/officeDocument/2006/relationships/image" Target="../media/image234.png"/><Relationship Id="rId5" Type="http://schemas.openxmlformats.org/officeDocument/2006/relationships/image" Target="../media/image228.png"/><Relationship Id="rId15" Type="http://schemas.openxmlformats.org/officeDocument/2006/relationships/image" Target="../media/image238.png"/><Relationship Id="rId10" Type="http://schemas.openxmlformats.org/officeDocument/2006/relationships/image" Target="../media/image233.png"/><Relationship Id="rId19" Type="http://schemas.openxmlformats.org/officeDocument/2006/relationships/image" Target="../media/image242.png"/><Relationship Id="rId4" Type="http://schemas.openxmlformats.org/officeDocument/2006/relationships/image" Target="../media/image227.png"/><Relationship Id="rId9" Type="http://schemas.openxmlformats.org/officeDocument/2006/relationships/image" Target="../media/image232.png"/><Relationship Id="rId14" Type="http://schemas.openxmlformats.org/officeDocument/2006/relationships/image" Target="../media/image2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5.png"/><Relationship Id="rId5" Type="http://schemas.openxmlformats.org/officeDocument/2006/relationships/image" Target="../media/image244.png"/><Relationship Id="rId4" Type="http://schemas.openxmlformats.org/officeDocument/2006/relationships/image" Target="../media/image2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3" Type="http://schemas.openxmlformats.org/officeDocument/2006/relationships/image" Target="../media/image3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17" Type="http://schemas.openxmlformats.org/officeDocument/2006/relationships/image" Target="../media/image260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2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5" Type="http://schemas.openxmlformats.org/officeDocument/2006/relationships/image" Target="../media/image258.png"/><Relationship Id="rId10" Type="http://schemas.openxmlformats.org/officeDocument/2006/relationships/image" Target="../media/image253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13" Type="http://schemas.openxmlformats.org/officeDocument/2006/relationships/image" Target="../media/image271.png"/><Relationship Id="rId3" Type="http://schemas.openxmlformats.org/officeDocument/2006/relationships/image" Target="../media/image261.png"/><Relationship Id="rId7" Type="http://schemas.openxmlformats.org/officeDocument/2006/relationships/image" Target="../media/image265.png"/><Relationship Id="rId12" Type="http://schemas.openxmlformats.org/officeDocument/2006/relationships/image" Target="../media/image27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4.png"/><Relationship Id="rId11" Type="http://schemas.openxmlformats.org/officeDocument/2006/relationships/image" Target="../media/image269.png"/><Relationship Id="rId5" Type="http://schemas.openxmlformats.org/officeDocument/2006/relationships/image" Target="../media/image263.png"/><Relationship Id="rId10" Type="http://schemas.openxmlformats.org/officeDocument/2006/relationships/image" Target="../media/image268.png"/><Relationship Id="rId4" Type="http://schemas.openxmlformats.org/officeDocument/2006/relationships/image" Target="../media/image262.png"/><Relationship Id="rId9" Type="http://schemas.openxmlformats.org/officeDocument/2006/relationships/image" Target="../media/image267.png"/><Relationship Id="rId14" Type="http://schemas.openxmlformats.org/officeDocument/2006/relationships/image" Target="../media/image27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13" Type="http://schemas.openxmlformats.org/officeDocument/2006/relationships/image" Target="../media/image282.png"/><Relationship Id="rId18" Type="http://schemas.openxmlformats.org/officeDocument/2006/relationships/image" Target="../media/image287.png"/><Relationship Id="rId3" Type="http://schemas.openxmlformats.org/officeDocument/2006/relationships/image" Target="../media/image202.png"/><Relationship Id="rId7" Type="http://schemas.openxmlformats.org/officeDocument/2006/relationships/image" Target="../media/image276.png"/><Relationship Id="rId12" Type="http://schemas.openxmlformats.org/officeDocument/2006/relationships/image" Target="../media/image281.png"/><Relationship Id="rId17" Type="http://schemas.openxmlformats.org/officeDocument/2006/relationships/image" Target="../media/image286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2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5.png"/><Relationship Id="rId11" Type="http://schemas.openxmlformats.org/officeDocument/2006/relationships/image" Target="../media/image280.png"/><Relationship Id="rId5" Type="http://schemas.openxmlformats.org/officeDocument/2006/relationships/image" Target="../media/image274.png"/><Relationship Id="rId15" Type="http://schemas.openxmlformats.org/officeDocument/2006/relationships/image" Target="../media/image284.png"/><Relationship Id="rId10" Type="http://schemas.openxmlformats.org/officeDocument/2006/relationships/image" Target="../media/image279.png"/><Relationship Id="rId4" Type="http://schemas.openxmlformats.org/officeDocument/2006/relationships/image" Target="../media/image273.png"/><Relationship Id="rId9" Type="http://schemas.openxmlformats.org/officeDocument/2006/relationships/image" Target="../media/image278.png"/><Relationship Id="rId14" Type="http://schemas.openxmlformats.org/officeDocument/2006/relationships/image" Target="../media/image28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image" Target="../media/image298.png"/><Relationship Id="rId3" Type="http://schemas.openxmlformats.org/officeDocument/2006/relationships/image" Target="../media/image288.png"/><Relationship Id="rId7" Type="http://schemas.openxmlformats.org/officeDocument/2006/relationships/image" Target="../media/image292.png"/><Relationship Id="rId12" Type="http://schemas.openxmlformats.org/officeDocument/2006/relationships/image" Target="../media/image297.png"/><Relationship Id="rId17" Type="http://schemas.openxmlformats.org/officeDocument/2006/relationships/image" Target="../media/image302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1.png"/><Relationship Id="rId11" Type="http://schemas.openxmlformats.org/officeDocument/2006/relationships/image" Target="../media/image296.png"/><Relationship Id="rId5" Type="http://schemas.openxmlformats.org/officeDocument/2006/relationships/image" Target="../media/image290.png"/><Relationship Id="rId15" Type="http://schemas.openxmlformats.org/officeDocument/2006/relationships/image" Target="../media/image300.png"/><Relationship Id="rId10" Type="http://schemas.openxmlformats.org/officeDocument/2006/relationships/image" Target="../media/image295.png"/><Relationship Id="rId4" Type="http://schemas.openxmlformats.org/officeDocument/2006/relationships/image" Target="../media/image289.png"/><Relationship Id="rId9" Type="http://schemas.openxmlformats.org/officeDocument/2006/relationships/image" Target="../media/image294.png"/><Relationship Id="rId14" Type="http://schemas.openxmlformats.org/officeDocument/2006/relationships/image" Target="../media/image29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4.png"/><Relationship Id="rId4" Type="http://schemas.openxmlformats.org/officeDocument/2006/relationships/image" Target="../media/image30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png"/><Relationship Id="rId18" Type="http://schemas.openxmlformats.org/officeDocument/2006/relationships/image" Target="../media/image319.png"/><Relationship Id="rId3" Type="http://schemas.openxmlformats.org/officeDocument/2006/relationships/image" Target="../media/image261.png"/><Relationship Id="rId21" Type="http://schemas.openxmlformats.org/officeDocument/2006/relationships/image" Target="../media/image322.png"/><Relationship Id="rId7" Type="http://schemas.openxmlformats.org/officeDocument/2006/relationships/image" Target="../media/image308.png"/><Relationship Id="rId12" Type="http://schemas.openxmlformats.org/officeDocument/2006/relationships/image" Target="../media/image313.png"/><Relationship Id="rId17" Type="http://schemas.openxmlformats.org/officeDocument/2006/relationships/image" Target="../media/image318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317.png"/><Relationship Id="rId20" Type="http://schemas.openxmlformats.org/officeDocument/2006/relationships/image" Target="../media/image3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12.png"/><Relationship Id="rId5" Type="http://schemas.openxmlformats.org/officeDocument/2006/relationships/image" Target="../media/image306.png"/><Relationship Id="rId15" Type="http://schemas.openxmlformats.org/officeDocument/2006/relationships/image" Target="../media/image316.png"/><Relationship Id="rId10" Type="http://schemas.openxmlformats.org/officeDocument/2006/relationships/image" Target="../media/image311.png"/><Relationship Id="rId19" Type="http://schemas.openxmlformats.org/officeDocument/2006/relationships/image" Target="../media/image320.png"/><Relationship Id="rId4" Type="http://schemas.openxmlformats.org/officeDocument/2006/relationships/image" Target="../media/image305.png"/><Relationship Id="rId9" Type="http://schemas.openxmlformats.org/officeDocument/2006/relationships/image" Target="../media/image310.png"/><Relationship Id="rId14" Type="http://schemas.openxmlformats.org/officeDocument/2006/relationships/image" Target="../media/image315.png"/><Relationship Id="rId22" Type="http://schemas.openxmlformats.org/officeDocument/2006/relationships/image" Target="../media/image32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33.png"/><Relationship Id="rId18" Type="http://schemas.openxmlformats.org/officeDocument/2006/relationships/image" Target="../media/image338.png"/><Relationship Id="rId3" Type="http://schemas.openxmlformats.org/officeDocument/2006/relationships/image" Target="../media/image261.png"/><Relationship Id="rId7" Type="http://schemas.openxmlformats.org/officeDocument/2006/relationships/image" Target="../media/image327.png"/><Relationship Id="rId12" Type="http://schemas.openxmlformats.org/officeDocument/2006/relationships/image" Target="../media/image332.png"/><Relationship Id="rId17" Type="http://schemas.openxmlformats.org/officeDocument/2006/relationships/image" Target="../media/image337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336.png"/><Relationship Id="rId20" Type="http://schemas.openxmlformats.org/officeDocument/2006/relationships/image" Target="../media/image3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6.png"/><Relationship Id="rId11" Type="http://schemas.openxmlformats.org/officeDocument/2006/relationships/image" Target="../media/image331.png"/><Relationship Id="rId5" Type="http://schemas.openxmlformats.org/officeDocument/2006/relationships/image" Target="../media/image325.png"/><Relationship Id="rId15" Type="http://schemas.openxmlformats.org/officeDocument/2006/relationships/image" Target="../media/image335.png"/><Relationship Id="rId10" Type="http://schemas.openxmlformats.org/officeDocument/2006/relationships/image" Target="../media/image330.png"/><Relationship Id="rId19" Type="http://schemas.openxmlformats.org/officeDocument/2006/relationships/image" Target="../media/image339.png"/><Relationship Id="rId4" Type="http://schemas.openxmlformats.org/officeDocument/2006/relationships/image" Target="../media/image324.png"/><Relationship Id="rId9" Type="http://schemas.openxmlformats.org/officeDocument/2006/relationships/image" Target="../media/image329.png"/><Relationship Id="rId14" Type="http://schemas.openxmlformats.org/officeDocument/2006/relationships/image" Target="../media/image3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png"/><Relationship Id="rId13" Type="http://schemas.openxmlformats.org/officeDocument/2006/relationships/image" Target="../media/image351.png"/><Relationship Id="rId18" Type="http://schemas.openxmlformats.org/officeDocument/2006/relationships/image" Target="../media/image356.png"/><Relationship Id="rId26" Type="http://schemas.openxmlformats.org/officeDocument/2006/relationships/image" Target="../media/image364.png"/><Relationship Id="rId3" Type="http://schemas.openxmlformats.org/officeDocument/2006/relationships/image" Target="../media/image341.png"/><Relationship Id="rId21" Type="http://schemas.openxmlformats.org/officeDocument/2006/relationships/image" Target="../media/image359.png"/><Relationship Id="rId7" Type="http://schemas.openxmlformats.org/officeDocument/2006/relationships/image" Target="../media/image345.png"/><Relationship Id="rId12" Type="http://schemas.openxmlformats.org/officeDocument/2006/relationships/image" Target="../media/image350.png"/><Relationship Id="rId17" Type="http://schemas.openxmlformats.org/officeDocument/2006/relationships/image" Target="../media/image355.png"/><Relationship Id="rId25" Type="http://schemas.openxmlformats.org/officeDocument/2006/relationships/image" Target="../media/image363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354.png"/><Relationship Id="rId20" Type="http://schemas.openxmlformats.org/officeDocument/2006/relationships/image" Target="../media/image3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4.png"/><Relationship Id="rId11" Type="http://schemas.openxmlformats.org/officeDocument/2006/relationships/image" Target="../media/image349.png"/><Relationship Id="rId24" Type="http://schemas.openxmlformats.org/officeDocument/2006/relationships/image" Target="../media/image362.png"/><Relationship Id="rId5" Type="http://schemas.openxmlformats.org/officeDocument/2006/relationships/image" Target="../media/image343.png"/><Relationship Id="rId15" Type="http://schemas.openxmlformats.org/officeDocument/2006/relationships/image" Target="../media/image353.png"/><Relationship Id="rId23" Type="http://schemas.openxmlformats.org/officeDocument/2006/relationships/image" Target="../media/image361.png"/><Relationship Id="rId28" Type="http://schemas.openxmlformats.org/officeDocument/2006/relationships/image" Target="../media/image366.png"/><Relationship Id="rId10" Type="http://schemas.openxmlformats.org/officeDocument/2006/relationships/image" Target="../media/image348.png"/><Relationship Id="rId19" Type="http://schemas.openxmlformats.org/officeDocument/2006/relationships/image" Target="../media/image357.png"/><Relationship Id="rId4" Type="http://schemas.openxmlformats.org/officeDocument/2006/relationships/image" Target="../media/image342.png"/><Relationship Id="rId9" Type="http://schemas.openxmlformats.org/officeDocument/2006/relationships/image" Target="../media/image347.png"/><Relationship Id="rId14" Type="http://schemas.openxmlformats.org/officeDocument/2006/relationships/image" Target="../media/image352.png"/><Relationship Id="rId22" Type="http://schemas.openxmlformats.org/officeDocument/2006/relationships/image" Target="../media/image360.png"/><Relationship Id="rId27" Type="http://schemas.openxmlformats.org/officeDocument/2006/relationships/image" Target="../media/image36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13" Type="http://schemas.openxmlformats.org/officeDocument/2006/relationships/image" Target="../media/image376.png"/><Relationship Id="rId18" Type="http://schemas.openxmlformats.org/officeDocument/2006/relationships/image" Target="../media/image381.png"/><Relationship Id="rId3" Type="http://schemas.openxmlformats.org/officeDocument/2006/relationships/image" Target="../media/image3.png"/><Relationship Id="rId7" Type="http://schemas.openxmlformats.org/officeDocument/2006/relationships/image" Target="../media/image370.png"/><Relationship Id="rId12" Type="http://schemas.openxmlformats.org/officeDocument/2006/relationships/image" Target="../media/image375.png"/><Relationship Id="rId17" Type="http://schemas.openxmlformats.org/officeDocument/2006/relationships/image" Target="../media/image380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3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9.png"/><Relationship Id="rId11" Type="http://schemas.openxmlformats.org/officeDocument/2006/relationships/image" Target="../media/image374.png"/><Relationship Id="rId5" Type="http://schemas.openxmlformats.org/officeDocument/2006/relationships/image" Target="../media/image368.png"/><Relationship Id="rId15" Type="http://schemas.openxmlformats.org/officeDocument/2006/relationships/image" Target="../media/image378.png"/><Relationship Id="rId10" Type="http://schemas.openxmlformats.org/officeDocument/2006/relationships/image" Target="../media/image373.png"/><Relationship Id="rId19" Type="http://schemas.openxmlformats.org/officeDocument/2006/relationships/image" Target="../media/image382.png"/><Relationship Id="rId4" Type="http://schemas.openxmlformats.org/officeDocument/2006/relationships/image" Target="../media/image367.png"/><Relationship Id="rId9" Type="http://schemas.openxmlformats.org/officeDocument/2006/relationships/image" Target="../media/image372.png"/><Relationship Id="rId14" Type="http://schemas.openxmlformats.org/officeDocument/2006/relationships/image" Target="../media/image37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png"/><Relationship Id="rId3" Type="http://schemas.openxmlformats.org/officeDocument/2006/relationships/image" Target="../media/image3.png"/><Relationship Id="rId7" Type="http://schemas.openxmlformats.org/officeDocument/2006/relationships/image" Target="../media/image38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5.png"/><Relationship Id="rId5" Type="http://schemas.openxmlformats.org/officeDocument/2006/relationships/image" Target="../media/image384.png"/><Relationship Id="rId4" Type="http://schemas.openxmlformats.org/officeDocument/2006/relationships/image" Target="../media/image38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3" Type="http://schemas.openxmlformats.org/officeDocument/2006/relationships/image" Target="../media/image3.png"/><Relationship Id="rId7" Type="http://schemas.openxmlformats.org/officeDocument/2006/relationships/image" Target="../media/image39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0.png"/><Relationship Id="rId5" Type="http://schemas.openxmlformats.org/officeDocument/2006/relationships/image" Target="../media/image389.png"/><Relationship Id="rId4" Type="http://schemas.openxmlformats.org/officeDocument/2006/relationships/image" Target="../media/image38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5.png"/><Relationship Id="rId5" Type="http://schemas.openxmlformats.org/officeDocument/2006/relationships/image" Target="../media/image394.png"/><Relationship Id="rId4" Type="http://schemas.openxmlformats.org/officeDocument/2006/relationships/image" Target="../media/image39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3" Type="http://schemas.openxmlformats.org/officeDocument/2006/relationships/image" Target="../media/image3.png"/><Relationship Id="rId7" Type="http://schemas.openxmlformats.org/officeDocument/2006/relationships/image" Target="../media/image39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8.png"/><Relationship Id="rId5" Type="http://schemas.openxmlformats.org/officeDocument/2006/relationships/image" Target="../media/image397.png"/><Relationship Id="rId10" Type="http://schemas.openxmlformats.org/officeDocument/2006/relationships/image" Target="../media/image402.png"/><Relationship Id="rId4" Type="http://schemas.openxmlformats.org/officeDocument/2006/relationships/image" Target="../media/image396.png"/><Relationship Id="rId9" Type="http://schemas.openxmlformats.org/officeDocument/2006/relationships/image" Target="../media/image40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3" Type="http://schemas.openxmlformats.org/officeDocument/2006/relationships/image" Target="../media/image3.png"/><Relationship Id="rId7" Type="http://schemas.openxmlformats.org/officeDocument/2006/relationships/image" Target="../media/image406.png"/><Relationship Id="rId12" Type="http://schemas.openxmlformats.org/officeDocument/2006/relationships/image" Target="../media/image4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5.png"/><Relationship Id="rId11" Type="http://schemas.openxmlformats.org/officeDocument/2006/relationships/image" Target="../media/image410.png"/><Relationship Id="rId5" Type="http://schemas.openxmlformats.org/officeDocument/2006/relationships/image" Target="../media/image404.png"/><Relationship Id="rId10" Type="http://schemas.openxmlformats.org/officeDocument/2006/relationships/image" Target="../media/image409.png"/><Relationship Id="rId4" Type="http://schemas.openxmlformats.org/officeDocument/2006/relationships/image" Target="../media/image403.png"/><Relationship Id="rId9" Type="http://schemas.openxmlformats.org/officeDocument/2006/relationships/image" Target="../media/image40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7.png"/><Relationship Id="rId13" Type="http://schemas.openxmlformats.org/officeDocument/2006/relationships/image" Target="../media/image422.png"/><Relationship Id="rId18" Type="http://schemas.openxmlformats.org/officeDocument/2006/relationships/image" Target="../media/image427.png"/><Relationship Id="rId3" Type="http://schemas.openxmlformats.org/officeDocument/2006/relationships/image" Target="../media/image412.png"/><Relationship Id="rId21" Type="http://schemas.openxmlformats.org/officeDocument/2006/relationships/image" Target="../media/image430.png"/><Relationship Id="rId7" Type="http://schemas.openxmlformats.org/officeDocument/2006/relationships/image" Target="../media/image416.png"/><Relationship Id="rId12" Type="http://schemas.openxmlformats.org/officeDocument/2006/relationships/image" Target="../media/image421.png"/><Relationship Id="rId17" Type="http://schemas.openxmlformats.org/officeDocument/2006/relationships/image" Target="../media/image426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425.png"/><Relationship Id="rId20" Type="http://schemas.openxmlformats.org/officeDocument/2006/relationships/image" Target="../media/image4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5.png"/><Relationship Id="rId11" Type="http://schemas.openxmlformats.org/officeDocument/2006/relationships/image" Target="../media/image420.png"/><Relationship Id="rId5" Type="http://schemas.openxmlformats.org/officeDocument/2006/relationships/image" Target="../media/image414.png"/><Relationship Id="rId15" Type="http://schemas.openxmlformats.org/officeDocument/2006/relationships/image" Target="../media/image424.png"/><Relationship Id="rId10" Type="http://schemas.openxmlformats.org/officeDocument/2006/relationships/image" Target="../media/image419.png"/><Relationship Id="rId19" Type="http://schemas.openxmlformats.org/officeDocument/2006/relationships/image" Target="../media/image428.png"/><Relationship Id="rId4" Type="http://schemas.openxmlformats.org/officeDocument/2006/relationships/image" Target="../media/image413.png"/><Relationship Id="rId9" Type="http://schemas.openxmlformats.org/officeDocument/2006/relationships/image" Target="../media/image418.png"/><Relationship Id="rId14" Type="http://schemas.openxmlformats.org/officeDocument/2006/relationships/image" Target="../media/image4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3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26" Type="http://schemas.openxmlformats.org/officeDocument/2006/relationships/image" Target="../media/image84.png"/><Relationship Id="rId21" Type="http://schemas.openxmlformats.org/officeDocument/2006/relationships/image" Target="../media/image79.png"/><Relationship Id="rId34" Type="http://schemas.openxmlformats.org/officeDocument/2006/relationships/image" Target="../media/image92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33" Type="http://schemas.openxmlformats.org/officeDocument/2006/relationships/image" Target="../media/image9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29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24" Type="http://schemas.openxmlformats.org/officeDocument/2006/relationships/image" Target="../media/image82.png"/><Relationship Id="rId32" Type="http://schemas.openxmlformats.org/officeDocument/2006/relationships/image" Target="../media/image90.png"/><Relationship Id="rId37" Type="http://schemas.openxmlformats.org/officeDocument/2006/relationships/image" Target="../media/image95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28" Type="http://schemas.openxmlformats.org/officeDocument/2006/relationships/image" Target="../media/image86.png"/><Relationship Id="rId36" Type="http://schemas.openxmlformats.org/officeDocument/2006/relationships/image" Target="../media/image94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31" Type="http://schemas.openxmlformats.org/officeDocument/2006/relationships/image" Target="../media/image89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Relationship Id="rId35" Type="http://schemas.openxmlformats.org/officeDocument/2006/relationships/image" Target="../media/image93.png"/><Relationship Id="rId8" Type="http://schemas.openxmlformats.org/officeDocument/2006/relationships/image" Target="../media/image66.png"/><Relationship Id="rId3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894" y="2311003"/>
            <a:ext cx="5352157" cy="4546848"/>
          </a:xfrm>
          <a:prstGeom prst="rect">
            <a:avLst/>
          </a:prstGeom>
        </p:spPr>
      </p:pic>
      <p:sp>
        <p:nvSpPr>
          <p:cNvPr id="4" name="SK-1-text-3"/>
          <p:cNvSpPr/>
          <p:nvPr/>
        </p:nvSpPr>
        <p:spPr>
          <a:xfrm>
            <a:off x="682675" y="2317998"/>
            <a:ext cx="11509325" cy="1076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750" b="1" dirty="0">
                <a:solidFill>
                  <a:srgbClr val="0033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HTML, CSS y JS</a:t>
            </a:r>
            <a:endParaRPr lang="en-US" sz="6750" dirty="0"/>
          </a:p>
        </p:txBody>
      </p:sp>
      <p:sp>
        <p:nvSpPr>
          <p:cNvPr id="5" name="SK-1-text-4"/>
          <p:cNvSpPr/>
          <p:nvPr/>
        </p:nvSpPr>
        <p:spPr>
          <a:xfrm>
            <a:off x="719286" y="3483769"/>
            <a:ext cx="823912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dirty="0">
                <a:solidFill>
                  <a:srgbClr val="0033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Desarrollo Web</a:t>
            </a:r>
            <a:endParaRPr lang="en-US" sz="3750" dirty="0"/>
          </a:p>
        </p:txBody>
      </p:sp>
      <p:sp>
        <p:nvSpPr>
          <p:cNvPr id="6" name="SK-1-text-5"/>
          <p:cNvSpPr/>
          <p:nvPr/>
        </p:nvSpPr>
        <p:spPr>
          <a:xfrm>
            <a:off x="707082" y="5129659"/>
            <a:ext cx="60674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33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Pablo Andrés Márquez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09675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58925"/>
            <a:ext cx="1743373" cy="82153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475" y="1803648"/>
            <a:ext cx="10204698" cy="4437013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475" y="1803648"/>
            <a:ext cx="4592092" cy="9429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8475" y="1903661"/>
            <a:ext cx="742950" cy="74295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9450" y="2084636"/>
            <a:ext cx="381000" cy="3810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9566" y="1803648"/>
            <a:ext cx="5612606" cy="94297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0566" y="2051298"/>
            <a:ext cx="693539" cy="44767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5655" y="2051298"/>
            <a:ext cx="693539" cy="44767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7475" y="2746623"/>
            <a:ext cx="4592092" cy="94297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8475" y="2846636"/>
            <a:ext cx="742950" cy="74295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49450" y="3027611"/>
            <a:ext cx="381000" cy="3810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79566" y="2746623"/>
            <a:ext cx="5612606" cy="942975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60566" y="2994273"/>
            <a:ext cx="693539" cy="447675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5655" y="2994273"/>
            <a:ext cx="693539" cy="44767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7475" y="3689598"/>
            <a:ext cx="4592092" cy="2551063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68475" y="4593580"/>
            <a:ext cx="742950" cy="742950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79566" y="3689598"/>
            <a:ext cx="5612606" cy="2551063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60566" y="4150668"/>
            <a:ext cx="693539" cy="447675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7766" y="4741218"/>
            <a:ext cx="693539" cy="44767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7766" y="5331768"/>
            <a:ext cx="693539" cy="447675"/>
          </a:xfrm>
          <a:prstGeom prst="rect">
            <a:avLst/>
          </a:prstGeom>
        </p:spPr>
      </p:pic>
      <p:sp>
        <p:nvSpPr>
          <p:cNvPr id="24" name="SK-10-text-23"/>
          <p:cNvSpPr/>
          <p:nvPr/>
        </p:nvSpPr>
        <p:spPr>
          <a:xfrm>
            <a:off x="2444800" y="2122736"/>
            <a:ext cx="237363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A2B4B"/>
                </a:solidFill>
              </a:rPr>
              <a:t>Bullets</a:t>
            </a:r>
            <a:endParaRPr lang="en-US" sz="2100" dirty="0"/>
          </a:p>
        </p:txBody>
      </p:sp>
      <p:sp>
        <p:nvSpPr>
          <p:cNvPr id="25" name="SK-10-text-24"/>
          <p:cNvSpPr/>
          <p:nvPr/>
        </p:nvSpPr>
        <p:spPr>
          <a:xfrm>
            <a:off x="6170116" y="2051298"/>
            <a:ext cx="38873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B4B"/>
                </a:solidFill>
              </a:rPr>
              <a:t>ul</a:t>
            </a:r>
            <a:endParaRPr lang="en-US" sz="1800" dirty="0"/>
          </a:p>
        </p:txBody>
      </p:sp>
      <p:sp>
        <p:nvSpPr>
          <p:cNvPr id="26" name="SK-10-text-25"/>
          <p:cNvSpPr/>
          <p:nvPr/>
        </p:nvSpPr>
        <p:spPr>
          <a:xfrm>
            <a:off x="6987480" y="2098923"/>
            <a:ext cx="5181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7B23B"/>
                </a:solidFill>
              </a:rPr>
              <a:t>→</a:t>
            </a:r>
            <a:endParaRPr lang="en-US" sz="2400" dirty="0"/>
          </a:p>
        </p:txBody>
      </p:sp>
      <p:sp>
        <p:nvSpPr>
          <p:cNvPr id="27" name="SK-10-text-26"/>
          <p:cNvSpPr/>
          <p:nvPr/>
        </p:nvSpPr>
        <p:spPr>
          <a:xfrm>
            <a:off x="7835205" y="2051298"/>
            <a:ext cx="38873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B4B"/>
                </a:solidFill>
              </a:rPr>
              <a:t>li</a:t>
            </a:r>
            <a:endParaRPr lang="en-US" sz="1800" dirty="0"/>
          </a:p>
        </p:txBody>
      </p:sp>
      <p:sp>
        <p:nvSpPr>
          <p:cNvPr id="28" name="SK-10-text-27"/>
          <p:cNvSpPr/>
          <p:nvPr/>
        </p:nvSpPr>
        <p:spPr>
          <a:xfrm>
            <a:off x="2444800" y="3065711"/>
            <a:ext cx="269367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A2B4B"/>
                </a:solidFill>
              </a:rPr>
              <a:t>Numerada</a:t>
            </a:r>
            <a:endParaRPr lang="en-US" sz="2100" dirty="0"/>
          </a:p>
        </p:txBody>
      </p:sp>
      <p:sp>
        <p:nvSpPr>
          <p:cNvPr id="29" name="SK-10-text-28"/>
          <p:cNvSpPr/>
          <p:nvPr/>
        </p:nvSpPr>
        <p:spPr>
          <a:xfrm>
            <a:off x="6170116" y="2994273"/>
            <a:ext cx="38873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B4B"/>
                </a:solidFill>
              </a:rPr>
              <a:t>ol</a:t>
            </a:r>
            <a:endParaRPr lang="en-US" sz="1800" dirty="0"/>
          </a:p>
        </p:txBody>
      </p:sp>
      <p:sp>
        <p:nvSpPr>
          <p:cNvPr id="30" name="SK-10-text-29"/>
          <p:cNvSpPr/>
          <p:nvPr/>
        </p:nvSpPr>
        <p:spPr>
          <a:xfrm>
            <a:off x="6987480" y="3041898"/>
            <a:ext cx="51816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7B23B"/>
                </a:solidFill>
              </a:rPr>
              <a:t>→</a:t>
            </a:r>
            <a:endParaRPr lang="en-US" sz="2400" dirty="0"/>
          </a:p>
        </p:txBody>
      </p:sp>
      <p:sp>
        <p:nvSpPr>
          <p:cNvPr id="31" name="SK-10-text-30"/>
          <p:cNvSpPr/>
          <p:nvPr/>
        </p:nvSpPr>
        <p:spPr>
          <a:xfrm>
            <a:off x="7835205" y="2994273"/>
            <a:ext cx="38873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B4B"/>
                </a:solidFill>
              </a:rPr>
              <a:t>li</a:t>
            </a:r>
            <a:endParaRPr lang="en-US" sz="1800" dirty="0"/>
          </a:p>
        </p:txBody>
      </p:sp>
      <p:sp>
        <p:nvSpPr>
          <p:cNvPr id="32" name="SK-10-text-31"/>
          <p:cNvSpPr/>
          <p:nvPr/>
        </p:nvSpPr>
        <p:spPr>
          <a:xfrm>
            <a:off x="1621334" y="4812655"/>
            <a:ext cx="77343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7B23B"/>
                </a:solidFill>
              </a:rPr>
              <a:t>dl</a:t>
            </a:r>
            <a:endParaRPr lang="en-US" sz="2100" dirty="0"/>
          </a:p>
        </p:txBody>
      </p:sp>
      <p:sp>
        <p:nvSpPr>
          <p:cNvPr id="33" name="SK-10-text-32"/>
          <p:cNvSpPr/>
          <p:nvPr/>
        </p:nvSpPr>
        <p:spPr>
          <a:xfrm>
            <a:off x="2444800" y="4812655"/>
            <a:ext cx="36537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A2B4B"/>
                </a:solidFill>
              </a:rPr>
              <a:t>Indentación</a:t>
            </a:r>
            <a:endParaRPr lang="en-US" sz="2100" dirty="0"/>
          </a:p>
        </p:txBody>
      </p:sp>
      <p:sp>
        <p:nvSpPr>
          <p:cNvPr id="34" name="SK-10-text-33"/>
          <p:cNvSpPr/>
          <p:nvPr/>
        </p:nvSpPr>
        <p:spPr>
          <a:xfrm>
            <a:off x="6170116" y="4150668"/>
            <a:ext cx="38873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B4B"/>
                </a:solidFill>
              </a:rPr>
              <a:t>dl</a:t>
            </a:r>
            <a:endParaRPr lang="en-US" sz="1800" dirty="0"/>
          </a:p>
        </p:txBody>
      </p:sp>
      <p:sp>
        <p:nvSpPr>
          <p:cNvPr id="35" name="SK-10-text-34"/>
          <p:cNvSpPr/>
          <p:nvPr/>
        </p:nvSpPr>
        <p:spPr>
          <a:xfrm>
            <a:off x="5960566" y="4812655"/>
            <a:ext cx="4533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7B23B"/>
                </a:solidFill>
              </a:rPr>
              <a:t>→</a:t>
            </a:r>
            <a:endParaRPr lang="en-US" sz="2100" dirty="0"/>
          </a:p>
        </p:txBody>
      </p:sp>
      <p:sp>
        <p:nvSpPr>
          <p:cNvPr id="36" name="SK-10-text-35"/>
          <p:cNvSpPr/>
          <p:nvPr/>
        </p:nvSpPr>
        <p:spPr>
          <a:xfrm>
            <a:off x="6627316" y="4741218"/>
            <a:ext cx="38873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B4B"/>
                </a:solidFill>
              </a:rPr>
              <a:t>dt</a:t>
            </a:r>
            <a:endParaRPr lang="en-US" sz="1800" dirty="0"/>
          </a:p>
        </p:txBody>
      </p:sp>
      <p:sp>
        <p:nvSpPr>
          <p:cNvPr id="37" name="SK-10-text-36"/>
          <p:cNvSpPr/>
          <p:nvPr/>
        </p:nvSpPr>
        <p:spPr>
          <a:xfrm>
            <a:off x="7254180" y="4841230"/>
            <a:ext cx="337375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C3E50"/>
                </a:solidFill>
              </a:rPr>
              <a:t>(Sin espacio)</a:t>
            </a:r>
            <a:endParaRPr lang="en-US" sz="1650" dirty="0"/>
          </a:p>
        </p:txBody>
      </p:sp>
      <p:sp>
        <p:nvSpPr>
          <p:cNvPr id="38" name="SK-10-text-37"/>
          <p:cNvSpPr/>
          <p:nvPr/>
        </p:nvSpPr>
        <p:spPr>
          <a:xfrm>
            <a:off x="5960566" y="5403205"/>
            <a:ext cx="4533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7B23B"/>
                </a:solidFill>
              </a:rPr>
              <a:t>→</a:t>
            </a:r>
            <a:endParaRPr lang="en-US" sz="2100" dirty="0"/>
          </a:p>
        </p:txBody>
      </p:sp>
      <p:sp>
        <p:nvSpPr>
          <p:cNvPr id="39" name="SK-10-text-38"/>
          <p:cNvSpPr/>
          <p:nvPr/>
        </p:nvSpPr>
        <p:spPr>
          <a:xfrm>
            <a:off x="6627316" y="5331768"/>
            <a:ext cx="388739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B4B"/>
                </a:solidFill>
              </a:rPr>
              <a:t>dd</a:t>
            </a:r>
            <a:endParaRPr lang="en-US" sz="1800" dirty="0"/>
          </a:p>
        </p:txBody>
      </p:sp>
      <p:sp>
        <p:nvSpPr>
          <p:cNvPr id="40" name="SK-10-text-39"/>
          <p:cNvSpPr/>
          <p:nvPr/>
        </p:nvSpPr>
        <p:spPr>
          <a:xfrm>
            <a:off x="7254180" y="5431780"/>
            <a:ext cx="337375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C3E50"/>
                </a:solidFill>
              </a:rPr>
              <a:t>(Con espacio)</a:t>
            </a:r>
            <a:endParaRPr lang="en-US" sz="1650" dirty="0"/>
          </a:p>
        </p:txBody>
      </p:sp>
      <p:sp>
        <p:nvSpPr>
          <p:cNvPr id="41" name="SK-10-text-40"/>
          <p:cNvSpPr/>
          <p:nvPr/>
        </p:nvSpPr>
        <p:spPr>
          <a:xfrm>
            <a:off x="682675" y="466279"/>
            <a:ext cx="66960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2.2.4. Listas</a:t>
            </a:r>
            <a:endParaRPr lang="en-US" sz="2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90" y="356592"/>
            <a:ext cx="11948071" cy="6062365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90" y="329059"/>
            <a:ext cx="2474863" cy="27384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226939"/>
            <a:ext cx="1024086" cy="2857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701975"/>
            <a:ext cx="5547271" cy="493663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2695129"/>
            <a:ext cx="5547271" cy="3552379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339703"/>
            <a:ext cx="5169396" cy="280481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8055" y="2701975"/>
            <a:ext cx="5547271" cy="49366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8055" y="2695129"/>
            <a:ext cx="5547271" cy="3552379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3169" y="3362474"/>
            <a:ext cx="5169396" cy="2505819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1984" y="3648373"/>
            <a:ext cx="3535561" cy="1933873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286" y="3675757"/>
            <a:ext cx="4962079" cy="555427"/>
          </a:xfrm>
          <a:prstGeom prst="rect">
            <a:avLst/>
          </a:prstGeom>
        </p:spPr>
      </p:pic>
      <p:sp>
        <p:nvSpPr>
          <p:cNvPr id="14" name="SK-11-text-13"/>
          <p:cNvSpPr/>
          <p:nvPr/>
        </p:nvSpPr>
        <p:spPr>
          <a:xfrm>
            <a:off x="597396" y="589657"/>
            <a:ext cx="881919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2.2.5. Enlaces</a:t>
            </a:r>
            <a:endParaRPr lang="en-US" sz="3525" dirty="0"/>
          </a:p>
        </p:txBody>
      </p:sp>
      <p:sp>
        <p:nvSpPr>
          <p:cNvPr id="15" name="SK-11-text-14"/>
          <p:cNvSpPr/>
          <p:nvPr/>
        </p:nvSpPr>
        <p:spPr>
          <a:xfrm>
            <a:off x="609600" y="1577280"/>
            <a:ext cx="41281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Tag principal: a</a:t>
            </a:r>
            <a:endParaRPr lang="en-US" sz="1650" dirty="0"/>
          </a:p>
        </p:txBody>
      </p:sp>
      <p:sp>
        <p:nvSpPr>
          <p:cNvPr id="16" name="SK-11-text-15"/>
          <p:cNvSpPr/>
          <p:nvPr/>
        </p:nvSpPr>
        <p:spPr>
          <a:xfrm>
            <a:off x="597396" y="1988790"/>
            <a:ext cx="490105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05"/>
              </a:lnSpc>
              <a:buNone/>
            </a:pPr>
            <a:r>
              <a:rPr lang="en-US" sz="1575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Atributo: href -&gt; A donde va, puede ser a otra página</a:t>
            </a:r>
            <a:endParaRPr lang="en-US" sz="1575" dirty="0"/>
          </a:p>
          <a:p>
            <a:pPr marL="0" indent="0" algn="l">
              <a:lnSpc>
                <a:spcPts val="2205"/>
              </a:lnSpc>
              <a:buNone/>
            </a:pPr>
            <a:r>
              <a:rPr lang="en-US" sz="1575" dirty="0">
                <a:solidFill>
                  <a:srgbClr val="44444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a una sección de la página</a:t>
            </a:r>
            <a:endParaRPr lang="en-US" sz="1575" dirty="0"/>
          </a:p>
        </p:txBody>
      </p:sp>
      <p:sp>
        <p:nvSpPr>
          <p:cNvPr id="17" name="SK-11-text-16"/>
          <p:cNvSpPr/>
          <p:nvPr/>
        </p:nvSpPr>
        <p:spPr>
          <a:xfrm>
            <a:off x="597396" y="2825353"/>
            <a:ext cx="8477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2.2.5.1. Enlace a una página nueva</a:t>
            </a:r>
            <a:endParaRPr lang="en-US" sz="1500" dirty="0"/>
          </a:p>
        </p:txBody>
      </p:sp>
      <p:sp>
        <p:nvSpPr>
          <p:cNvPr id="18" name="SK-11-text-17"/>
          <p:cNvSpPr/>
          <p:nvPr/>
        </p:nvSpPr>
        <p:spPr>
          <a:xfrm>
            <a:off x="6242298" y="2825353"/>
            <a:ext cx="59497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2.2.5.2. Enlace a una sección de la página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76449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6563"/>
            <a:ext cx="2401788" cy="68461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3577" y="1179463"/>
            <a:ext cx="6912769" cy="5253186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3577" y="1213098"/>
            <a:ext cx="6912769" cy="440234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3577" y="1665684"/>
            <a:ext cx="85279" cy="4848523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1165771"/>
            <a:ext cx="4133088" cy="5312881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894" y="1165771"/>
            <a:ext cx="4133088" cy="528554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894" y="1694325"/>
            <a:ext cx="1570484" cy="77460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09378" y="1694325"/>
            <a:ext cx="2562604" cy="77460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894" y="2468930"/>
            <a:ext cx="1570484" cy="774605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09378" y="2468930"/>
            <a:ext cx="2562604" cy="77460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894" y="3243535"/>
            <a:ext cx="1570484" cy="77460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09378" y="3243535"/>
            <a:ext cx="2562604" cy="77460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8894" y="4018141"/>
            <a:ext cx="1570484" cy="774605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09378" y="4018141"/>
            <a:ext cx="2562604" cy="774605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8894" y="4792746"/>
            <a:ext cx="1570484" cy="774605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09378" y="4792746"/>
            <a:ext cx="2562604" cy="774605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8894" y="5567351"/>
            <a:ext cx="1570484" cy="911301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09378" y="5567351"/>
            <a:ext cx="2562604" cy="911301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80452" y="1738339"/>
            <a:ext cx="3474690" cy="4574232"/>
          </a:xfrm>
          <a:prstGeom prst="rect">
            <a:avLst/>
          </a:prstGeom>
        </p:spPr>
      </p:pic>
      <p:sp>
        <p:nvSpPr>
          <p:cNvPr id="23" name="SK-12-text-22"/>
          <p:cNvSpPr/>
          <p:nvPr/>
        </p:nvSpPr>
        <p:spPr>
          <a:xfrm>
            <a:off x="386507" y="1165771"/>
            <a:ext cx="3933063" cy="5285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</a:rPr>
              <a:t>Glosario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393650" y="1694325"/>
            <a:ext cx="1279972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3366"/>
                </a:solidFill>
              </a:rPr>
              <a:t>table</a:t>
            </a:r>
            <a:endParaRPr lang="en-US" sz="1425" dirty="0"/>
          </a:p>
        </p:txBody>
      </p:sp>
      <p:sp>
        <p:nvSpPr>
          <p:cNvPr id="25" name="SK-12-text-24"/>
          <p:cNvSpPr/>
          <p:nvPr/>
        </p:nvSpPr>
        <p:spPr>
          <a:xfrm>
            <a:off x="2390390" y="1694325"/>
            <a:ext cx="2076829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Tabla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393650" y="2468930"/>
            <a:ext cx="1279972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3366"/>
                </a:solidFill>
              </a:rPr>
              <a:t>thead</a:t>
            </a:r>
            <a:endParaRPr lang="en-US" sz="1425" dirty="0"/>
          </a:p>
        </p:txBody>
      </p:sp>
      <p:sp>
        <p:nvSpPr>
          <p:cNvPr id="27" name="SK-12-text-26"/>
          <p:cNvSpPr/>
          <p:nvPr/>
        </p:nvSpPr>
        <p:spPr>
          <a:xfrm>
            <a:off x="2390390" y="2468930"/>
            <a:ext cx="3282861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Cabezote de la tabla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393650" y="3243535"/>
            <a:ext cx="1279972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3366"/>
                </a:solidFill>
              </a:rPr>
              <a:t>tbody</a:t>
            </a:r>
            <a:endParaRPr lang="en-US" sz="1425" dirty="0"/>
          </a:p>
        </p:txBody>
      </p:sp>
      <p:sp>
        <p:nvSpPr>
          <p:cNvPr id="29" name="SK-12-text-28"/>
          <p:cNvSpPr/>
          <p:nvPr/>
        </p:nvSpPr>
        <p:spPr>
          <a:xfrm>
            <a:off x="2390390" y="3243535"/>
            <a:ext cx="2963148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Cuerpo de la tabla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393650" y="4018141"/>
            <a:ext cx="1279972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3366"/>
                </a:solidFill>
              </a:rPr>
              <a:t>tr</a:t>
            </a:r>
            <a:endParaRPr lang="en-US" sz="1425" dirty="0"/>
          </a:p>
        </p:txBody>
      </p:sp>
      <p:sp>
        <p:nvSpPr>
          <p:cNvPr id="31" name="SK-12-text-30"/>
          <p:cNvSpPr/>
          <p:nvPr/>
        </p:nvSpPr>
        <p:spPr>
          <a:xfrm>
            <a:off x="2390390" y="4018141"/>
            <a:ext cx="2076829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Fila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393650" y="4792746"/>
            <a:ext cx="1279972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3366"/>
                </a:solidFill>
              </a:rPr>
              <a:t>th</a:t>
            </a:r>
            <a:endParaRPr lang="en-US" sz="1425" dirty="0"/>
          </a:p>
        </p:txBody>
      </p:sp>
      <p:sp>
        <p:nvSpPr>
          <p:cNvPr id="33" name="SK-12-text-32"/>
          <p:cNvSpPr/>
          <p:nvPr/>
        </p:nvSpPr>
        <p:spPr>
          <a:xfrm>
            <a:off x="2390390" y="4792746"/>
            <a:ext cx="2323721" cy="7746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Celda cabezote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393650" y="5567351"/>
            <a:ext cx="1279972" cy="9113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3366"/>
                </a:solidFill>
              </a:rPr>
              <a:t>td</a:t>
            </a:r>
            <a:endParaRPr lang="en-US" sz="1425" dirty="0"/>
          </a:p>
        </p:txBody>
      </p:sp>
      <p:sp>
        <p:nvSpPr>
          <p:cNvPr id="35" name="SK-12-text-34"/>
          <p:cNvSpPr/>
          <p:nvPr/>
        </p:nvSpPr>
        <p:spPr>
          <a:xfrm>
            <a:off x="2390390" y="5567351"/>
            <a:ext cx="2076829" cy="9113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Celda cuerpo</a:t>
            </a:r>
            <a:endParaRPr lang="en-US" sz="1350" dirty="0"/>
          </a:p>
        </p:txBody>
      </p:sp>
      <p:sp>
        <p:nvSpPr>
          <p:cNvPr id="36" name="SK-12-text-35"/>
          <p:cNvSpPr/>
          <p:nvPr/>
        </p:nvSpPr>
        <p:spPr>
          <a:xfrm>
            <a:off x="365671" y="294829"/>
            <a:ext cx="581501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2.2.6. Tablas</a:t>
            </a:r>
            <a:endParaRPr lang="en-US" sz="2475" dirty="0"/>
          </a:p>
        </p:txBody>
      </p:sp>
      <p:sp>
        <p:nvSpPr>
          <p:cNvPr id="37" name="SK-12-text-36"/>
          <p:cNvSpPr/>
          <p:nvPr/>
        </p:nvSpPr>
        <p:spPr>
          <a:xfrm>
            <a:off x="7453015" y="1289298"/>
            <a:ext cx="152846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Código HTML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754261"/>
            <a:ext cx="1048494" cy="54769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2619673"/>
            <a:ext cx="11265396" cy="3799284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124694"/>
            <a:ext cx="11350751" cy="1335737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1124694"/>
            <a:ext cx="11350751" cy="444901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1124694"/>
            <a:ext cx="4722348" cy="444901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1569595"/>
            <a:ext cx="4722348" cy="445344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1243" y="1569595"/>
            <a:ext cx="6628403" cy="445344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2014939"/>
            <a:ext cx="4722348" cy="445492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2743200"/>
            <a:ext cx="8814792" cy="3552379"/>
          </a:xfrm>
          <a:prstGeom prst="rect">
            <a:avLst/>
          </a:prstGeom>
        </p:spPr>
      </p:pic>
      <p:sp>
        <p:nvSpPr>
          <p:cNvPr id="12" name="SK-13-text-11"/>
          <p:cNvSpPr/>
          <p:nvPr/>
        </p:nvSpPr>
        <p:spPr>
          <a:xfrm>
            <a:off x="396032" y="1124694"/>
            <a:ext cx="4617573" cy="4449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img</a:t>
            </a:r>
            <a:endParaRPr lang="en-US" sz="1350" dirty="0"/>
          </a:p>
        </p:txBody>
      </p:sp>
      <p:sp>
        <p:nvSpPr>
          <p:cNvPr id="13" name="SK-13-text-12"/>
          <p:cNvSpPr/>
          <p:nvPr/>
        </p:nvSpPr>
        <p:spPr>
          <a:xfrm>
            <a:off x="5118380" y="1124694"/>
            <a:ext cx="6523628" cy="4449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imagen</a:t>
            </a:r>
            <a:endParaRPr lang="en-US" sz="1350" dirty="0"/>
          </a:p>
        </p:txBody>
      </p:sp>
      <p:sp>
        <p:nvSpPr>
          <p:cNvPr id="14" name="SK-13-text-13"/>
          <p:cNvSpPr/>
          <p:nvPr/>
        </p:nvSpPr>
        <p:spPr>
          <a:xfrm>
            <a:off x="400794" y="1569595"/>
            <a:ext cx="4608048" cy="4453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</a:rPr>
              <a:t>video</a:t>
            </a:r>
            <a:endParaRPr lang="en-US" sz="1200" dirty="0"/>
          </a:p>
        </p:txBody>
      </p:sp>
      <p:sp>
        <p:nvSpPr>
          <p:cNvPr id="15" name="SK-13-text-14"/>
          <p:cNvSpPr/>
          <p:nvPr/>
        </p:nvSpPr>
        <p:spPr>
          <a:xfrm>
            <a:off x="5123143" y="1569595"/>
            <a:ext cx="6514103" cy="4453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</a:rPr>
              <a:t>Video</a:t>
            </a:r>
            <a:endParaRPr lang="en-US" sz="1200" dirty="0"/>
          </a:p>
        </p:txBody>
      </p:sp>
      <p:sp>
        <p:nvSpPr>
          <p:cNvPr id="16" name="SK-13-text-15"/>
          <p:cNvSpPr/>
          <p:nvPr/>
        </p:nvSpPr>
        <p:spPr>
          <a:xfrm>
            <a:off x="400794" y="2014939"/>
            <a:ext cx="4608048" cy="4454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</a:rPr>
              <a:t>audio</a:t>
            </a:r>
            <a:endParaRPr lang="en-US" sz="1200" dirty="0"/>
          </a:p>
        </p:txBody>
      </p:sp>
      <p:sp>
        <p:nvSpPr>
          <p:cNvPr id="17" name="SK-13-text-16"/>
          <p:cNvSpPr/>
          <p:nvPr/>
        </p:nvSpPr>
        <p:spPr>
          <a:xfrm>
            <a:off x="5123143" y="2014939"/>
            <a:ext cx="6514103" cy="4454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</a:rPr>
              <a:t>Audio</a:t>
            </a:r>
            <a:endParaRPr lang="en-US" sz="1200" dirty="0"/>
          </a:p>
        </p:txBody>
      </p:sp>
      <p:sp>
        <p:nvSpPr>
          <p:cNvPr id="18" name="SK-13-text-17"/>
          <p:cNvSpPr/>
          <p:nvPr/>
        </p:nvSpPr>
        <p:spPr>
          <a:xfrm>
            <a:off x="451098" y="253603"/>
            <a:ext cx="710184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2.2.7. Multimedia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52079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214015"/>
            <a:ext cx="731490" cy="381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3255" y="1412677"/>
            <a:ext cx="6156871" cy="4848523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1398984"/>
            <a:ext cx="5315694" cy="410780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1398984"/>
            <a:ext cx="5315694" cy="40005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855" y="1398984"/>
            <a:ext cx="1222474" cy="40005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9329" y="1398984"/>
            <a:ext cx="4093220" cy="40005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855" y="1799034"/>
            <a:ext cx="1222474" cy="823913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9329" y="1799034"/>
            <a:ext cx="4093220" cy="82391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855" y="2622947"/>
            <a:ext cx="1222474" cy="1235869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9329" y="2622947"/>
            <a:ext cx="4093220" cy="1235869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6855" y="3858816"/>
            <a:ext cx="1222474" cy="823913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39329" y="3858816"/>
            <a:ext cx="4093220" cy="823913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6855" y="4682728"/>
            <a:ext cx="1222474" cy="824061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39329" y="4682728"/>
            <a:ext cx="4093220" cy="824061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86165" y="1604665"/>
            <a:ext cx="5766792" cy="4464546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271611" y="1398984"/>
            <a:ext cx="112246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title</a:t>
            </a:r>
            <a:endParaRPr lang="en-US" sz="1425" dirty="0"/>
          </a:p>
        </p:txBody>
      </p:sp>
      <p:sp>
        <p:nvSpPr>
          <p:cNvPr id="20" name="SK-14-text-19"/>
          <p:cNvSpPr/>
          <p:nvPr/>
        </p:nvSpPr>
        <p:spPr>
          <a:xfrm>
            <a:off x="1494086" y="1398984"/>
            <a:ext cx="399320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</a:rPr>
              <a:t>Título de la página</a:t>
            </a:r>
            <a:endParaRPr lang="en-US" sz="1425" dirty="0"/>
          </a:p>
        </p:txBody>
      </p:sp>
      <p:sp>
        <p:nvSpPr>
          <p:cNvPr id="21" name="SK-14-text-20"/>
          <p:cNvSpPr/>
          <p:nvPr/>
        </p:nvSpPr>
        <p:spPr>
          <a:xfrm>
            <a:off x="276374" y="1799034"/>
            <a:ext cx="827187" cy="823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</a:rPr>
              <a:t>base</a:t>
            </a:r>
            <a:endParaRPr lang="en-US" sz="1275" dirty="0"/>
          </a:p>
        </p:txBody>
      </p:sp>
      <p:sp>
        <p:nvSpPr>
          <p:cNvPr id="22" name="SK-14-text-21"/>
          <p:cNvSpPr/>
          <p:nvPr/>
        </p:nvSpPr>
        <p:spPr>
          <a:xfrm>
            <a:off x="1777454" y="1799034"/>
            <a:ext cx="4888614" cy="823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</a:rPr>
              <a:t>Definición de ruta principal</a:t>
            </a:r>
            <a:endParaRPr lang="en-US" sz="1275" dirty="0"/>
          </a:p>
        </p:txBody>
      </p:sp>
      <p:sp>
        <p:nvSpPr>
          <p:cNvPr id="23" name="SK-14-text-22"/>
          <p:cNvSpPr/>
          <p:nvPr/>
        </p:nvSpPr>
        <p:spPr>
          <a:xfrm>
            <a:off x="276374" y="2622947"/>
            <a:ext cx="827187" cy="12358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</a:rPr>
              <a:t>link</a:t>
            </a:r>
            <a:endParaRPr lang="en-US" sz="1275" dirty="0"/>
          </a:p>
        </p:txBody>
      </p:sp>
      <p:sp>
        <p:nvSpPr>
          <p:cNvPr id="24" name="SK-14-text-23"/>
          <p:cNvSpPr/>
          <p:nvPr/>
        </p:nvSpPr>
        <p:spPr>
          <a:xfrm>
            <a:off x="1777454" y="2622947"/>
            <a:ext cx="3616970" cy="12358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</a:rPr>
              <a:t>href = "" se define el enlace de un estilo o archivo CSS</a:t>
            </a:r>
            <a:endParaRPr lang="en-US" sz="1275" dirty="0"/>
          </a:p>
        </p:txBody>
      </p:sp>
      <p:sp>
        <p:nvSpPr>
          <p:cNvPr id="25" name="SK-14-text-24"/>
          <p:cNvSpPr/>
          <p:nvPr/>
        </p:nvSpPr>
        <p:spPr>
          <a:xfrm>
            <a:off x="276374" y="3858816"/>
            <a:ext cx="827187" cy="823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</a:rPr>
              <a:t>style</a:t>
            </a:r>
            <a:endParaRPr lang="en-US" sz="1275" dirty="0"/>
          </a:p>
        </p:txBody>
      </p:sp>
      <p:sp>
        <p:nvSpPr>
          <p:cNvPr id="26" name="SK-14-text-25"/>
          <p:cNvSpPr/>
          <p:nvPr/>
        </p:nvSpPr>
        <p:spPr>
          <a:xfrm>
            <a:off x="1777454" y="3858816"/>
            <a:ext cx="7464142" cy="823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</a:rPr>
              <a:t>Define los estilos dentro del texto del tag</a:t>
            </a:r>
            <a:endParaRPr lang="en-US" sz="1275" dirty="0"/>
          </a:p>
        </p:txBody>
      </p:sp>
      <p:sp>
        <p:nvSpPr>
          <p:cNvPr id="27" name="SK-14-text-26"/>
          <p:cNvSpPr/>
          <p:nvPr/>
        </p:nvSpPr>
        <p:spPr>
          <a:xfrm>
            <a:off x="276374" y="4682728"/>
            <a:ext cx="827187" cy="824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</a:rPr>
              <a:t>meta</a:t>
            </a:r>
            <a:endParaRPr lang="en-US" sz="1275" dirty="0"/>
          </a:p>
        </p:txBody>
      </p:sp>
      <p:sp>
        <p:nvSpPr>
          <p:cNvPr id="28" name="SK-14-text-27"/>
          <p:cNvSpPr/>
          <p:nvPr/>
        </p:nvSpPr>
        <p:spPr>
          <a:xfrm>
            <a:off x="1777454" y="4682728"/>
            <a:ext cx="5232018" cy="824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</a:rPr>
              <a:t>Información extra de la página</a:t>
            </a:r>
            <a:endParaRPr lang="en-US" sz="1275" dirty="0"/>
          </a:p>
        </p:txBody>
      </p:sp>
      <p:sp>
        <p:nvSpPr>
          <p:cNvPr id="29" name="SK-14-text-28"/>
          <p:cNvSpPr/>
          <p:nvPr/>
        </p:nvSpPr>
        <p:spPr>
          <a:xfrm>
            <a:off x="377875" y="521196"/>
            <a:ext cx="689229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2.3. Encabezado</a:t>
            </a:r>
            <a:endParaRPr lang="en-US" sz="2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7221"/>
            <a:ext cx="12192000" cy="5109121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855" y="1028105"/>
            <a:ext cx="1109365" cy="2857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0369" y="1037630"/>
            <a:ext cx="3706267" cy="952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99977"/>
            <a:ext cx="5230267" cy="212452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1644" y="2365921"/>
            <a:ext cx="19050" cy="1145232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8369" y="2187625"/>
            <a:ext cx="5583882" cy="2173932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1746" y="2365921"/>
            <a:ext cx="19050" cy="1145232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514552"/>
            <a:ext cx="5230267" cy="1733699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21644" y="4704457"/>
            <a:ext cx="19050" cy="1316682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8369" y="4485084"/>
            <a:ext cx="5583882" cy="1762423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61746" y="4704457"/>
            <a:ext cx="19050" cy="1316682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20259" y="4670227"/>
            <a:ext cx="828973" cy="81602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20259" y="2338536"/>
            <a:ext cx="828973" cy="816025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694" y="4670227"/>
            <a:ext cx="841177" cy="829717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2379613"/>
            <a:ext cx="841177" cy="829717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4173" y="205680"/>
            <a:ext cx="963067" cy="1453753"/>
          </a:xfrm>
          <a:prstGeom prst="rect">
            <a:avLst/>
          </a:prstGeom>
        </p:spPr>
      </p:pic>
      <p:sp>
        <p:nvSpPr>
          <p:cNvPr id="19" name="SK-15-text-18"/>
          <p:cNvSpPr/>
          <p:nvPr/>
        </p:nvSpPr>
        <p:spPr>
          <a:xfrm>
            <a:off x="1816596" y="315367"/>
            <a:ext cx="10375404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ACTIVIDAD 1 • HTML SEMÁNTICO</a:t>
            </a:r>
            <a:endParaRPr lang="en-US" sz="3750" dirty="0"/>
          </a:p>
        </p:txBody>
      </p:sp>
      <p:sp>
        <p:nvSpPr>
          <p:cNvPr id="20" name="SK-15-text-19"/>
          <p:cNvSpPr/>
          <p:nvPr/>
        </p:nvSpPr>
        <p:spPr>
          <a:xfrm>
            <a:off x="1828800" y="1227534"/>
            <a:ext cx="10363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Construye la estructura de una página con significado</a:t>
            </a:r>
            <a:endParaRPr lang="en-US" sz="1650" dirty="0"/>
          </a:p>
        </p:txBody>
      </p:sp>
      <p:sp>
        <p:nvSpPr>
          <p:cNvPr id="21" name="SK-15-text-20"/>
          <p:cNvSpPr/>
          <p:nvPr/>
        </p:nvSpPr>
        <p:spPr>
          <a:xfrm>
            <a:off x="1889671" y="2496294"/>
            <a:ext cx="23088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OBJETIVO</a:t>
            </a:r>
            <a:endParaRPr lang="en-US" sz="1800" dirty="0"/>
          </a:p>
        </p:txBody>
      </p:sp>
      <p:sp>
        <p:nvSpPr>
          <p:cNvPr id="22" name="SK-15-text-21"/>
          <p:cNvSpPr/>
          <p:nvPr/>
        </p:nvSpPr>
        <p:spPr>
          <a:xfrm>
            <a:off x="1877467" y="2873425"/>
            <a:ext cx="35111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Crear una página clara, ordenada y accesible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mediante elementos semánticos de HTML.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1889671" y="4855369"/>
            <a:ext cx="27384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ENTREGABLE</a:t>
            </a:r>
            <a:endParaRPr lang="en-US" sz="1725" dirty="0"/>
          </a:p>
        </p:txBody>
      </p:sp>
      <p:sp>
        <p:nvSpPr>
          <p:cNvPr id="24" name="SK-15-text-23"/>
          <p:cNvSpPr/>
          <p:nvPr/>
        </p:nvSpPr>
        <p:spPr>
          <a:xfrm>
            <a:off x="1877467" y="5211961"/>
            <a:ext cx="94030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index.html funcional + una captura en el navegador.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7254180" y="2317998"/>
            <a:ext cx="14239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PASOS</a:t>
            </a:r>
            <a:endParaRPr lang="en-US" sz="1725" dirty="0"/>
          </a:p>
        </p:txBody>
      </p:sp>
      <p:sp>
        <p:nvSpPr>
          <p:cNvPr id="26" name="SK-15-text-25"/>
          <p:cNvSpPr/>
          <p:nvPr/>
        </p:nvSpPr>
        <p:spPr>
          <a:xfrm>
            <a:off x="7278588" y="2715667"/>
            <a:ext cx="49134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Elige un tema y crea index.html.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7278588" y="2948880"/>
            <a:ext cx="35599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Organiza el contenido con header, nav, main,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section, article y footer.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7278588" y="3394621"/>
            <a:ext cx="35599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Añade títulos, párrafos, una lista, un enlace 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 imagen con texto alt.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7278588" y="3833515"/>
            <a:ext cx="348689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 Revisa la jerarquía, la indentación y el cierre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etiquetas.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7254180" y="4629150"/>
            <a:ext cx="31222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VERIFICACIÓN</a:t>
            </a:r>
            <a:endParaRPr lang="en-US" sz="1650" dirty="0"/>
          </a:p>
        </p:txBody>
      </p:sp>
      <p:sp>
        <p:nvSpPr>
          <p:cNvPr id="31" name="SK-15-text-30"/>
          <p:cNvSpPr/>
          <p:nvPr/>
        </p:nvSpPr>
        <p:spPr>
          <a:xfrm>
            <a:off x="7254180" y="5054203"/>
            <a:ext cx="49378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Un solo h1 y subtítulos en orden lógico.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7254180" y="5342334"/>
            <a:ext cx="49378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Los elementos semánticos reflejan la función del contenido.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7254180" y="5637163"/>
            <a:ext cx="49378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Enlace e imagen funcionan; alt es descriptivo.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7254180" y="5918448"/>
            <a:ext cx="49378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Código indentado y sin etiquetas abiertas.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548580" y="6563023"/>
            <a:ext cx="38481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Ciencia con conciencia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773" y="0"/>
            <a:ext cx="3438079" cy="2249388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31482"/>
            <a:ext cx="3267373" cy="1426369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363438"/>
            <a:ext cx="134094" cy="740569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1409849"/>
            <a:ext cx="11167765" cy="478125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890" y="4656534"/>
            <a:ext cx="7827169" cy="589657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5890" y="4649688"/>
            <a:ext cx="121890" cy="596503"/>
          </a:xfrm>
          <a:prstGeom prst="rect">
            <a:avLst/>
          </a:prstGeom>
        </p:spPr>
      </p:pic>
      <p:sp>
        <p:nvSpPr>
          <p:cNvPr id="9" name="SK-16-text-8"/>
          <p:cNvSpPr/>
          <p:nvPr/>
        </p:nvSpPr>
        <p:spPr>
          <a:xfrm>
            <a:off x="719286" y="377130"/>
            <a:ext cx="2772728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3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CSS</a:t>
            </a:r>
            <a:endParaRPr lang="en-US" sz="5325" dirty="0"/>
          </a:p>
        </p:txBody>
      </p:sp>
      <p:sp>
        <p:nvSpPr>
          <p:cNvPr id="10" name="SK-16-text-9"/>
          <p:cNvSpPr/>
          <p:nvPr/>
        </p:nvSpPr>
        <p:spPr>
          <a:xfrm>
            <a:off x="1597075" y="2112169"/>
            <a:ext cx="8875663" cy="22562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360"/>
              </a:lnSpc>
              <a:buNone/>
            </a:pPr>
            <a:r>
              <a:rPr lang="en-US" sz="2400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CSS: Cascading Style Sheets es un lenguaje para definir los</a:t>
            </a:r>
            <a:endParaRPr lang="en-US" sz="2400" dirty="0"/>
          </a:p>
          <a:p>
            <a:pPr marL="0" indent="0" algn="l">
              <a:lnSpc>
                <a:spcPts val="3360"/>
              </a:lnSpc>
              <a:buNone/>
            </a:pPr>
            <a:r>
              <a:rPr lang="en-US" sz="2400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estilos del diseño visual de la página, particularmente se</a:t>
            </a:r>
            <a:endParaRPr lang="en-US" sz="2400" dirty="0"/>
          </a:p>
          <a:p>
            <a:pPr marL="0" indent="0" algn="l">
              <a:lnSpc>
                <a:spcPts val="3360"/>
              </a:lnSpc>
              <a:buNone/>
            </a:pPr>
            <a:r>
              <a:rPr lang="en-US" sz="2400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puede definir propiedades como colores, espacios, tamaños,</a:t>
            </a:r>
            <a:endParaRPr lang="en-US" sz="2400" dirty="0"/>
          </a:p>
          <a:p>
            <a:pPr marL="0" indent="0" algn="l">
              <a:lnSpc>
                <a:spcPts val="3360"/>
              </a:lnSpc>
              <a:buNone/>
            </a:pPr>
            <a:r>
              <a:rPr lang="en-US" sz="2400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posiciones, fuentes entre muchas otras. Para verificar algunas</a:t>
            </a:r>
            <a:endParaRPr lang="en-US" sz="2400" dirty="0"/>
          </a:p>
          <a:p>
            <a:pPr marL="0" indent="0" algn="l">
              <a:lnSpc>
                <a:spcPts val="3360"/>
              </a:lnSpc>
              <a:buNone/>
            </a:pPr>
            <a:r>
              <a:rPr lang="en-US" sz="2400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 las propiedades recomiendo:</a:t>
            </a:r>
            <a:endParaRPr lang="en-US" sz="2400" dirty="0"/>
          </a:p>
        </p:txBody>
      </p:sp>
      <p:sp>
        <p:nvSpPr>
          <p:cNvPr id="11" name="SK-16-text-10"/>
          <p:cNvSpPr/>
          <p:nvPr/>
        </p:nvSpPr>
        <p:spPr>
          <a:xfrm>
            <a:off x="2011561" y="4759375"/>
            <a:ext cx="1018043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https://www.w3schools.com/cssref/index.php</a:t>
            </a:r>
            <a:endParaRPr lang="en-US" sz="2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00980"/>
            <a:ext cx="2377380" cy="381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9977" y="980629"/>
            <a:ext cx="6693396" cy="5602932"/>
          </a:xfrm>
          <a:prstGeom prst="rect">
            <a:avLst/>
          </a:prstGeom>
        </p:spPr>
      </p:pic>
      <p:sp>
        <p:nvSpPr>
          <p:cNvPr id="5" name="SK-17-text-4"/>
          <p:cNvSpPr/>
          <p:nvPr/>
        </p:nvSpPr>
        <p:spPr>
          <a:xfrm>
            <a:off x="365671" y="274290"/>
            <a:ext cx="1002792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479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Object Model (DOM)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327"/>
            <a:ext cx="12192000" cy="6772275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2494" y="294829"/>
            <a:ext cx="6595765" cy="626134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94" y="989558"/>
            <a:ext cx="7059067" cy="9525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973782"/>
            <a:ext cx="975271" cy="41077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186309"/>
            <a:ext cx="4645075" cy="5443091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4196" y="1172617"/>
            <a:ext cx="6425059" cy="5472559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8055" y="1426369"/>
            <a:ext cx="4754761" cy="4965055"/>
          </a:xfrm>
          <a:prstGeom prst="rect">
            <a:avLst/>
          </a:prstGeom>
        </p:spPr>
      </p:pic>
      <p:sp>
        <p:nvSpPr>
          <p:cNvPr id="8" name="SK-19-text-7"/>
          <p:cNvSpPr/>
          <p:nvPr/>
        </p:nvSpPr>
        <p:spPr>
          <a:xfrm>
            <a:off x="487561" y="260598"/>
            <a:ext cx="1170443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Object Model (DOM)</a:t>
            </a:r>
            <a:endParaRPr lang="en-US" sz="3600" dirty="0"/>
          </a:p>
        </p:txBody>
      </p:sp>
      <p:sp>
        <p:nvSpPr>
          <p:cNvPr id="9" name="SK-19-text-8"/>
          <p:cNvSpPr/>
          <p:nvPr/>
        </p:nvSpPr>
        <p:spPr>
          <a:xfrm>
            <a:off x="780157" y="1611511"/>
            <a:ext cx="3950196" cy="1577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Estructura de datos que</a:t>
            </a:r>
            <a:endParaRPr lang="en-US" sz="2475" dirty="0"/>
          </a:p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guarda los contenidos</a:t>
            </a:r>
            <a:endParaRPr lang="en-US" sz="2475" dirty="0"/>
          </a:p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 documento a</a:t>
            </a:r>
            <a:endParaRPr lang="en-US" sz="2475" dirty="0"/>
          </a:p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desplegar</a:t>
            </a:r>
            <a:endParaRPr lang="en-US" sz="2475" dirty="0"/>
          </a:p>
        </p:txBody>
      </p:sp>
      <p:sp>
        <p:nvSpPr>
          <p:cNvPr id="10" name="SK-19-text-9"/>
          <p:cNvSpPr/>
          <p:nvPr/>
        </p:nvSpPr>
        <p:spPr>
          <a:xfrm>
            <a:off x="1328886" y="3298627"/>
            <a:ext cx="36537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– Contenido</a:t>
            </a:r>
            <a:endParaRPr lang="en-US" sz="2100" dirty="0"/>
          </a:p>
        </p:txBody>
      </p:sp>
      <p:sp>
        <p:nvSpPr>
          <p:cNvPr id="11" name="SK-19-text-10"/>
          <p:cNvSpPr/>
          <p:nvPr/>
        </p:nvSpPr>
        <p:spPr>
          <a:xfrm>
            <a:off x="1328886" y="3758059"/>
            <a:ext cx="461391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– Presentación</a:t>
            </a:r>
            <a:endParaRPr lang="en-US" sz="2100" dirty="0"/>
          </a:p>
        </p:txBody>
      </p:sp>
      <p:sp>
        <p:nvSpPr>
          <p:cNvPr id="12" name="SK-19-text-11"/>
          <p:cNvSpPr/>
          <p:nvPr/>
        </p:nvSpPr>
        <p:spPr>
          <a:xfrm>
            <a:off x="792361" y="4320480"/>
            <a:ext cx="3694063" cy="1604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Análogo a un árbol de</a:t>
            </a:r>
            <a:endParaRPr lang="en-US" sz="2475" dirty="0"/>
          </a:p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sintaxis abstracta en</a:t>
            </a:r>
            <a:endParaRPr lang="en-US" sz="2475" dirty="0"/>
          </a:p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lenguajes de</a:t>
            </a:r>
            <a:endParaRPr lang="en-US" sz="2475" dirty="0"/>
          </a:p>
          <a:p>
            <a:pPr marL="0" indent="0" algn="l">
              <a:lnSpc>
                <a:spcPts val="3094"/>
              </a:lnSpc>
              <a:buNone/>
            </a:pPr>
            <a:r>
              <a:rPr lang="en-US" sz="2475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programación</a:t>
            </a:r>
            <a:endParaRPr lang="en-US" sz="24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66949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57" y="1083469"/>
            <a:ext cx="1121569" cy="123379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459" y="1405830"/>
            <a:ext cx="9338965" cy="4663380"/>
          </a:xfrm>
          <a:prstGeom prst="rect">
            <a:avLst/>
          </a:prstGeom>
        </p:spPr>
      </p:pic>
      <p:sp>
        <p:nvSpPr>
          <p:cNvPr id="6" name="SK-2-text-5"/>
          <p:cNvSpPr/>
          <p:nvPr/>
        </p:nvSpPr>
        <p:spPr>
          <a:xfrm>
            <a:off x="451098" y="329059"/>
            <a:ext cx="708564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Protocolo HTTP</a:t>
            </a:r>
            <a:endParaRPr lang="en-US" sz="32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65" y="1220688"/>
            <a:ext cx="10058400" cy="5280571"/>
          </a:xfrm>
          <a:prstGeom prst="rect">
            <a:avLst/>
          </a:prstGeom>
        </p:spPr>
      </p:pic>
      <p:sp>
        <p:nvSpPr>
          <p:cNvPr id="4" name="SK-20-text-3"/>
          <p:cNvSpPr/>
          <p:nvPr/>
        </p:nvSpPr>
        <p:spPr>
          <a:xfrm>
            <a:off x="4543574" y="370284"/>
            <a:ext cx="3031480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350" b="1" dirty="0">
                <a:solidFill>
                  <a:srgbClr val="123E7C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Sintaxis</a:t>
            </a:r>
            <a:endParaRPr lang="en-US" sz="4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9" y="733723"/>
            <a:ext cx="1292275" cy="61615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1482" y="756345"/>
            <a:ext cx="3255169" cy="952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577" y="877044"/>
            <a:ext cx="11728698" cy="796826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577" y="1864668"/>
            <a:ext cx="11728698" cy="3766245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577" y="1704826"/>
            <a:ext cx="621655" cy="4029075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577" y="5739408"/>
            <a:ext cx="11728698" cy="933896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5815459"/>
            <a:ext cx="780157" cy="781794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1940719"/>
            <a:ext cx="5583882" cy="3614142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953244"/>
            <a:ext cx="670471" cy="644575"/>
          </a:xfrm>
          <a:prstGeom prst="rect">
            <a:avLst/>
          </a:prstGeom>
        </p:spPr>
      </p:pic>
      <p:sp>
        <p:nvSpPr>
          <p:cNvPr id="12" name="SK-21-text-11"/>
          <p:cNvSpPr/>
          <p:nvPr/>
        </p:nvSpPr>
        <p:spPr>
          <a:xfrm>
            <a:off x="329059" y="205680"/>
            <a:ext cx="708564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SELECTORES CSS</a:t>
            </a:r>
            <a:endParaRPr lang="en-US" sz="3225" dirty="0"/>
          </a:p>
        </p:txBody>
      </p:sp>
      <p:sp>
        <p:nvSpPr>
          <p:cNvPr id="13" name="SK-21-text-12"/>
          <p:cNvSpPr/>
          <p:nvPr/>
        </p:nvSpPr>
        <p:spPr>
          <a:xfrm>
            <a:off x="1487388" y="1152079"/>
            <a:ext cx="107046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8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Selector de tipo: es cuando se selecciona un elemento particular del DOM, ejemplo h1, span, body, etc.</a:t>
            </a:r>
            <a:endParaRPr lang="en-US" sz="1650" dirty="0"/>
          </a:p>
        </p:txBody>
      </p:sp>
      <p:sp>
        <p:nvSpPr>
          <p:cNvPr id="14" name="SK-21-text-13"/>
          <p:cNvSpPr/>
          <p:nvPr/>
        </p:nvSpPr>
        <p:spPr>
          <a:xfrm>
            <a:off x="1548259" y="6048673"/>
            <a:ext cx="1064374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¿De que color es Los ejemplos de la pipol?</a:t>
            </a:r>
            <a:endParaRPr lang="en-US" sz="2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57" y="1378446"/>
            <a:ext cx="11204377" cy="5232648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57" y="1378446"/>
            <a:ext cx="158353" cy="5253186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2263080"/>
            <a:ext cx="85279" cy="2880271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1467594"/>
            <a:ext cx="7412682" cy="5054203"/>
          </a:xfrm>
          <a:prstGeom prst="rect">
            <a:avLst/>
          </a:prstGeom>
        </p:spPr>
      </p:pic>
      <p:sp>
        <p:nvSpPr>
          <p:cNvPr id="7" name="SK-22-text-6"/>
          <p:cNvSpPr/>
          <p:nvPr/>
        </p:nvSpPr>
        <p:spPr>
          <a:xfrm>
            <a:off x="402282" y="212527"/>
            <a:ext cx="11070282" cy="905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365D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2. Selector de clase: Dentro de los tags html hay un atributo que se llama class el cual es un texto que define las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365D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clases que tiene ese elemento DOM, cada clase no debe tener espacios y se pueden declarar varias clases y esas si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365D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separadas por un espacio. EJ.</a:t>
            </a:r>
            <a:endParaRPr lang="en-US" sz="16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96" y="820192"/>
            <a:ext cx="1145977" cy="1905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596" y="925711"/>
            <a:ext cx="11606659" cy="578807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086" y="1940123"/>
            <a:ext cx="10472886" cy="4644182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8180" y="2016175"/>
            <a:ext cx="7278588" cy="449193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1158925"/>
            <a:ext cx="536377" cy="534888"/>
          </a:xfrm>
          <a:prstGeom prst="rect">
            <a:avLst/>
          </a:prstGeom>
        </p:spPr>
      </p:pic>
      <p:sp>
        <p:nvSpPr>
          <p:cNvPr id="8" name="SK-23-text-7"/>
          <p:cNvSpPr/>
          <p:nvPr/>
        </p:nvSpPr>
        <p:spPr>
          <a:xfrm>
            <a:off x="377875" y="239911"/>
            <a:ext cx="1086993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A43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SELECTOR POR IDENTIFICADOR</a:t>
            </a:r>
            <a:endParaRPr lang="en-US" sz="2700" dirty="0"/>
          </a:p>
        </p:txBody>
      </p:sp>
      <p:sp>
        <p:nvSpPr>
          <p:cNvPr id="9" name="SK-23-text-8"/>
          <p:cNvSpPr/>
          <p:nvPr/>
        </p:nvSpPr>
        <p:spPr>
          <a:xfrm>
            <a:off x="1133773" y="1131540"/>
            <a:ext cx="1043627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2. Selector por identificador: Dentro de los tags html atributo que se llama id, este debe ser único para todos los elementos el</a:t>
            </a:r>
            <a:endParaRPr lang="en-US" sz="1500" dirty="0"/>
          </a:p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del DOM. Los estilos que se definen solo se les debe aplicar solo al elemento con ese id. EJ: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711994"/>
            <a:ext cx="1048494" cy="5715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233636"/>
            <a:ext cx="5364361" cy="371624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1769269"/>
            <a:ext cx="5364361" cy="4827984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2071" y="1248073"/>
            <a:ext cx="6071592" cy="534918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2071" y="1247477"/>
            <a:ext cx="6071592" cy="344091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4275" y="1913334"/>
            <a:ext cx="5998369" cy="4711303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4275" y="1913334"/>
            <a:ext cx="5998369" cy="428179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4275" y="1913334"/>
            <a:ext cx="1714500" cy="428179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4275" y="2341513"/>
            <a:ext cx="5998369" cy="856506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4275" y="2341513"/>
            <a:ext cx="1714500" cy="856506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64275" y="3198019"/>
            <a:ext cx="5998369" cy="856506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4275" y="3198019"/>
            <a:ext cx="1714500" cy="856506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64275" y="4054525"/>
            <a:ext cx="5998369" cy="856506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64275" y="4054525"/>
            <a:ext cx="1714500" cy="856506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64275" y="4911030"/>
            <a:ext cx="5998369" cy="856506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64275" y="4911030"/>
            <a:ext cx="1714500" cy="856506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4275" y="5767536"/>
            <a:ext cx="5998369" cy="857101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4275" y="5767536"/>
            <a:ext cx="1714500" cy="857101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4486" y="1865263"/>
            <a:ext cx="5023098" cy="4635996"/>
          </a:xfrm>
          <a:prstGeom prst="rect">
            <a:avLst/>
          </a:prstGeom>
        </p:spPr>
      </p:pic>
      <p:sp>
        <p:nvSpPr>
          <p:cNvPr id="22" name="SK-24-text-21"/>
          <p:cNvSpPr/>
          <p:nvPr/>
        </p:nvSpPr>
        <p:spPr>
          <a:xfrm>
            <a:off x="5821412" y="1913334"/>
            <a:ext cx="1514475" cy="4281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3399"/>
                </a:solidFill>
              </a:rPr>
              <a:t>[attr]</a:t>
            </a:r>
            <a:endParaRPr lang="en-US" sz="1350" dirty="0"/>
          </a:p>
        </p:txBody>
      </p:sp>
      <p:sp>
        <p:nvSpPr>
          <p:cNvPr id="23" name="SK-24-text-22"/>
          <p:cNvSpPr/>
          <p:nvPr/>
        </p:nvSpPr>
        <p:spPr>
          <a:xfrm>
            <a:off x="7769275" y="1913334"/>
            <a:ext cx="4422725" cy="4281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238" dirty="0">
                <a:solidFill>
                  <a:srgbClr val="1A1A1A"/>
                </a:solidFill>
              </a:rPr>
              <a:t>Todos lo elementos que tiene atributo </a:t>
            </a:r>
            <a:r>
              <a:rPr lang="en-US" sz="1238" i="1" dirty="0">
                <a:solidFill>
                  <a:srgbClr val="1A1A1A"/>
                </a:solidFill>
              </a:rPr>
              <a:t>attr</a:t>
            </a:r>
            <a:endParaRPr lang="en-US" sz="1238" dirty="0"/>
          </a:p>
        </p:txBody>
      </p:sp>
      <p:sp>
        <p:nvSpPr>
          <p:cNvPr id="24" name="SK-24-text-23"/>
          <p:cNvSpPr/>
          <p:nvPr/>
        </p:nvSpPr>
        <p:spPr>
          <a:xfrm>
            <a:off x="5821412" y="2341513"/>
            <a:ext cx="1514475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3399"/>
                </a:solidFill>
              </a:rPr>
              <a:t>[attr=val]</a:t>
            </a:r>
            <a:endParaRPr lang="en-US" sz="1350" dirty="0"/>
          </a:p>
        </p:txBody>
      </p:sp>
      <p:sp>
        <p:nvSpPr>
          <p:cNvPr id="25" name="SK-24-text-24"/>
          <p:cNvSpPr/>
          <p:nvPr/>
        </p:nvSpPr>
        <p:spPr>
          <a:xfrm>
            <a:off x="7769275" y="2341513"/>
            <a:ext cx="3950494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238" dirty="0">
                <a:solidFill>
                  <a:srgbClr val="1A1A1A"/>
                </a:solidFill>
              </a:rPr>
              <a:t>Todos lo elementos que tiene atributo </a:t>
            </a:r>
            <a:r>
              <a:rPr lang="en-US" sz="1238" i="1" dirty="0">
                <a:solidFill>
                  <a:srgbClr val="1A1A1A"/>
                </a:solidFill>
              </a:rPr>
              <a:t>attr</a:t>
            </a:r>
            <a:r>
              <a:rPr lang="en-US" sz="1238" dirty="0">
                <a:solidFill>
                  <a:srgbClr val="1A1A1A"/>
                </a:solidFill>
              </a:rPr>
              <a:t> y el valor es exactamente </a:t>
            </a:r>
            <a:r>
              <a:rPr lang="en-US" sz="1238" i="1" dirty="0">
                <a:solidFill>
                  <a:srgbClr val="1A1A1A"/>
                </a:solidFill>
              </a:rPr>
              <a:t>val</a:t>
            </a:r>
            <a:endParaRPr lang="en-US" sz="1238" dirty="0"/>
          </a:p>
        </p:txBody>
      </p:sp>
      <p:sp>
        <p:nvSpPr>
          <p:cNvPr id="26" name="SK-24-text-25"/>
          <p:cNvSpPr/>
          <p:nvPr/>
        </p:nvSpPr>
        <p:spPr>
          <a:xfrm>
            <a:off x="5821412" y="3198019"/>
            <a:ext cx="1514475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3399"/>
                </a:solidFill>
              </a:rPr>
              <a:t>[attr~=val]</a:t>
            </a:r>
            <a:endParaRPr lang="en-US" sz="1350" dirty="0"/>
          </a:p>
        </p:txBody>
      </p:sp>
      <p:sp>
        <p:nvSpPr>
          <p:cNvPr id="27" name="SK-24-text-26"/>
          <p:cNvSpPr/>
          <p:nvPr/>
        </p:nvSpPr>
        <p:spPr>
          <a:xfrm>
            <a:off x="7769275" y="3198019"/>
            <a:ext cx="3950494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238" dirty="0">
                <a:solidFill>
                  <a:srgbClr val="1A1A1A"/>
                </a:solidFill>
              </a:rPr>
              <a:t>Todos lo elementos que tiene atributo </a:t>
            </a:r>
            <a:r>
              <a:rPr lang="en-US" sz="1238" i="1" dirty="0">
                <a:solidFill>
                  <a:srgbClr val="1A1A1A"/>
                </a:solidFill>
              </a:rPr>
              <a:t>attr</a:t>
            </a:r>
            <a:r>
              <a:rPr lang="en-US" sz="1238" dirty="0">
                <a:solidFill>
                  <a:srgbClr val="1A1A1A"/>
                </a:solidFill>
              </a:rPr>
              <a:t> y que uno de sus valores es </a:t>
            </a:r>
            <a:r>
              <a:rPr lang="en-US" sz="1238" i="1" dirty="0">
                <a:solidFill>
                  <a:srgbClr val="1A1A1A"/>
                </a:solidFill>
              </a:rPr>
              <a:t>val</a:t>
            </a:r>
            <a:endParaRPr lang="en-US" sz="1238" dirty="0"/>
          </a:p>
        </p:txBody>
      </p:sp>
      <p:sp>
        <p:nvSpPr>
          <p:cNvPr id="28" name="SK-24-text-27"/>
          <p:cNvSpPr/>
          <p:nvPr/>
        </p:nvSpPr>
        <p:spPr>
          <a:xfrm>
            <a:off x="5821412" y="4054525"/>
            <a:ext cx="1514475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3399"/>
                </a:solidFill>
              </a:rPr>
              <a:t>[attr|=val]</a:t>
            </a:r>
            <a:endParaRPr lang="en-US" sz="1350" dirty="0"/>
          </a:p>
        </p:txBody>
      </p:sp>
      <p:sp>
        <p:nvSpPr>
          <p:cNvPr id="29" name="SK-24-text-28"/>
          <p:cNvSpPr/>
          <p:nvPr/>
        </p:nvSpPr>
        <p:spPr>
          <a:xfrm>
            <a:off x="7769275" y="4054525"/>
            <a:ext cx="3950494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238" dirty="0">
                <a:solidFill>
                  <a:srgbClr val="1A1A1A"/>
                </a:solidFill>
              </a:rPr>
              <a:t>Todos lo elementos que tiene atributo </a:t>
            </a:r>
            <a:r>
              <a:rPr lang="en-US" sz="1238" i="1" dirty="0">
                <a:solidFill>
                  <a:srgbClr val="1A1A1A"/>
                </a:solidFill>
              </a:rPr>
              <a:t>attr</a:t>
            </a:r>
            <a:r>
              <a:rPr lang="en-US" sz="1238" dirty="0">
                <a:solidFill>
                  <a:srgbClr val="1A1A1A"/>
                </a:solidFill>
              </a:rPr>
              <a:t> y que alguno de sus valores tiene el texto </a:t>
            </a:r>
            <a:r>
              <a:rPr lang="en-US" sz="1238" i="1" dirty="0">
                <a:solidFill>
                  <a:srgbClr val="1A1A1A"/>
                </a:solidFill>
              </a:rPr>
              <a:t>val</a:t>
            </a:r>
            <a:r>
              <a:rPr lang="en-US" sz="1238" dirty="0">
                <a:solidFill>
                  <a:srgbClr val="1A1A1A"/>
                </a:solidFill>
              </a:rPr>
              <a:t> al inicio</a:t>
            </a:r>
            <a:endParaRPr lang="en-US" sz="1238" dirty="0"/>
          </a:p>
        </p:txBody>
      </p:sp>
      <p:sp>
        <p:nvSpPr>
          <p:cNvPr id="30" name="SK-24-text-29"/>
          <p:cNvSpPr/>
          <p:nvPr/>
        </p:nvSpPr>
        <p:spPr>
          <a:xfrm>
            <a:off x="5821412" y="4911030"/>
            <a:ext cx="1514475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3399"/>
                </a:solidFill>
              </a:rPr>
              <a:t>[attr$=val]</a:t>
            </a:r>
            <a:endParaRPr lang="en-US" sz="1350" dirty="0"/>
          </a:p>
        </p:txBody>
      </p:sp>
      <p:sp>
        <p:nvSpPr>
          <p:cNvPr id="31" name="SK-24-text-30"/>
          <p:cNvSpPr/>
          <p:nvPr/>
        </p:nvSpPr>
        <p:spPr>
          <a:xfrm>
            <a:off x="7769275" y="4911030"/>
            <a:ext cx="3950494" cy="856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238" dirty="0">
                <a:solidFill>
                  <a:srgbClr val="1A1A1A"/>
                </a:solidFill>
              </a:rPr>
              <a:t>Todos lo elementos que tiene atributo </a:t>
            </a:r>
            <a:r>
              <a:rPr lang="en-US" sz="1238" i="1" dirty="0">
                <a:solidFill>
                  <a:srgbClr val="1A1A1A"/>
                </a:solidFill>
              </a:rPr>
              <a:t>attr</a:t>
            </a:r>
            <a:r>
              <a:rPr lang="en-US" sz="1238" dirty="0">
                <a:solidFill>
                  <a:srgbClr val="1A1A1A"/>
                </a:solidFill>
              </a:rPr>
              <a:t> y que alguno de sus valores tiene el texto </a:t>
            </a:r>
            <a:r>
              <a:rPr lang="en-US" sz="1238" i="1" dirty="0">
                <a:solidFill>
                  <a:srgbClr val="1A1A1A"/>
                </a:solidFill>
              </a:rPr>
              <a:t>val</a:t>
            </a:r>
            <a:r>
              <a:rPr lang="en-US" sz="1238" dirty="0">
                <a:solidFill>
                  <a:srgbClr val="1A1A1A"/>
                </a:solidFill>
              </a:rPr>
              <a:t> al final</a:t>
            </a:r>
            <a:endParaRPr lang="en-US" sz="1238" dirty="0"/>
          </a:p>
        </p:txBody>
      </p:sp>
      <p:sp>
        <p:nvSpPr>
          <p:cNvPr id="32" name="SK-24-text-31"/>
          <p:cNvSpPr/>
          <p:nvPr/>
        </p:nvSpPr>
        <p:spPr>
          <a:xfrm>
            <a:off x="5821412" y="5767536"/>
            <a:ext cx="1514475" cy="8571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3399"/>
                </a:solidFill>
              </a:rPr>
              <a:t>[attr^=val]</a:t>
            </a:r>
            <a:endParaRPr lang="en-US" sz="1350" dirty="0"/>
          </a:p>
        </p:txBody>
      </p:sp>
      <p:sp>
        <p:nvSpPr>
          <p:cNvPr id="33" name="SK-24-text-32"/>
          <p:cNvSpPr/>
          <p:nvPr/>
        </p:nvSpPr>
        <p:spPr>
          <a:xfrm>
            <a:off x="7769275" y="5767536"/>
            <a:ext cx="3950494" cy="8571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238" dirty="0">
                <a:solidFill>
                  <a:srgbClr val="1A1A1A"/>
                </a:solidFill>
              </a:rPr>
              <a:t>Todos lo elementos que tiene atributo </a:t>
            </a:r>
            <a:r>
              <a:rPr lang="en-US" sz="1238" i="1" dirty="0">
                <a:solidFill>
                  <a:srgbClr val="1A1A1A"/>
                </a:solidFill>
              </a:rPr>
              <a:t>attr</a:t>
            </a:r>
            <a:r>
              <a:rPr lang="en-US" sz="1238" dirty="0">
                <a:solidFill>
                  <a:srgbClr val="1A1A1A"/>
                </a:solidFill>
              </a:rPr>
              <a:t> y que alguno de sus valores tiene el texto </a:t>
            </a:r>
            <a:r>
              <a:rPr lang="en-US" sz="1238" i="1" dirty="0">
                <a:solidFill>
                  <a:srgbClr val="1A1A1A"/>
                </a:solidFill>
              </a:rPr>
              <a:t>val</a:t>
            </a:r>
            <a:r>
              <a:rPr lang="en-US" sz="1238" dirty="0">
                <a:solidFill>
                  <a:srgbClr val="1A1A1A"/>
                </a:solidFill>
              </a:rPr>
              <a:t> al principio o final</a:t>
            </a:r>
            <a:endParaRPr lang="en-US" sz="1238" dirty="0"/>
          </a:p>
        </p:txBody>
      </p:sp>
      <p:sp>
        <p:nvSpPr>
          <p:cNvPr id="34" name="SK-24-text-33"/>
          <p:cNvSpPr/>
          <p:nvPr/>
        </p:nvSpPr>
        <p:spPr>
          <a:xfrm>
            <a:off x="243780" y="205680"/>
            <a:ext cx="87115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1A3673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SELECTORES DE ATRIBUTO</a:t>
            </a:r>
            <a:endParaRPr lang="en-US" sz="2550" dirty="0"/>
          </a:p>
        </p:txBody>
      </p:sp>
      <p:sp>
        <p:nvSpPr>
          <p:cNvPr id="35" name="SK-24-text-34"/>
          <p:cNvSpPr/>
          <p:nvPr/>
        </p:nvSpPr>
        <p:spPr>
          <a:xfrm>
            <a:off x="219373" y="939403"/>
            <a:ext cx="119726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Aquí se seleccionan los elementos del DOM que cumplen con algún atributo de los elementos definidos.</a:t>
            </a:r>
            <a:endParaRPr lang="en-US" sz="1200" dirty="0"/>
          </a:p>
        </p:txBody>
      </p:sp>
      <p:sp>
        <p:nvSpPr>
          <p:cNvPr id="36" name="SK-24-text-35"/>
          <p:cNvSpPr/>
          <p:nvPr/>
        </p:nvSpPr>
        <p:spPr>
          <a:xfrm>
            <a:off x="2011561" y="1309836"/>
            <a:ext cx="378237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EJEMPLO DE CÓDIGO</a:t>
            </a:r>
            <a:endParaRPr lang="en-US" sz="1425" dirty="0"/>
          </a:p>
        </p:txBody>
      </p:sp>
      <p:sp>
        <p:nvSpPr>
          <p:cNvPr id="37" name="SK-24-text-36"/>
          <p:cNvSpPr/>
          <p:nvPr/>
        </p:nvSpPr>
        <p:spPr>
          <a:xfrm>
            <a:off x="7620000" y="1323529"/>
            <a:ext cx="4572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SELECTORES DE ATRIBUTO</a:t>
            </a:r>
            <a:endParaRPr lang="en-US" sz="14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43074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188" y="335905"/>
            <a:ext cx="1255663" cy="54769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384" y="1672679"/>
            <a:ext cx="9960769" cy="4246364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3459" y="1748730"/>
            <a:ext cx="4681686" cy="4094113"/>
          </a:xfrm>
          <a:prstGeom prst="rect">
            <a:avLst/>
          </a:prstGeom>
        </p:spPr>
      </p:pic>
      <p:sp>
        <p:nvSpPr>
          <p:cNvPr id="7" name="SK-25-text-6"/>
          <p:cNvSpPr/>
          <p:nvPr/>
        </p:nvSpPr>
        <p:spPr>
          <a:xfrm>
            <a:off x="1097161" y="932557"/>
            <a:ext cx="999738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5. Pseudoclases: Se utilizan cuando se describe una característica del elemento se está cumpliendo, ejemplo cuando</a:t>
            </a:r>
            <a:endParaRPr lang="en-US" sz="1500" dirty="0"/>
          </a:p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el mouse está sobre elemento, cuando es la página actual.</a:t>
            </a:r>
            <a:endParaRPr lang="en-US" sz="1500" dirty="0"/>
          </a:p>
        </p:txBody>
      </p:sp>
      <p:sp>
        <p:nvSpPr>
          <p:cNvPr id="8" name="SK-25-text-7"/>
          <p:cNvSpPr/>
          <p:nvPr/>
        </p:nvSpPr>
        <p:spPr>
          <a:xfrm>
            <a:off x="1121569" y="6165205"/>
            <a:ext cx="109213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56B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https://www.w3schools.com/css/css_pseudo_classes.asp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649"/>
            <a:ext cx="12192000" cy="234404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165175"/>
            <a:ext cx="1133773" cy="2857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2331690"/>
            <a:ext cx="2645569" cy="359345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2386459"/>
            <a:ext cx="2645569" cy="637729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3079105"/>
            <a:ext cx="2645569" cy="95994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4836914"/>
            <a:ext cx="2157859" cy="9525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67373" y="2331690"/>
            <a:ext cx="2645569" cy="3764905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67373" y="2407146"/>
            <a:ext cx="2645569" cy="61719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67373" y="3099792"/>
            <a:ext cx="2645569" cy="95994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1153" y="4836914"/>
            <a:ext cx="2157859" cy="9525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4667" y="2331690"/>
            <a:ext cx="2645569" cy="3792438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44667" y="2352229"/>
            <a:ext cx="2645569" cy="671959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4667" y="3044875"/>
            <a:ext cx="2645569" cy="95994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8596" y="4836914"/>
            <a:ext cx="2157859" cy="9525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21961" y="2331690"/>
            <a:ext cx="2645569" cy="3906887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21961" y="2352229"/>
            <a:ext cx="2645569" cy="671959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1961" y="3044875"/>
            <a:ext cx="2645569" cy="95994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65890" y="4836914"/>
            <a:ext cx="2157859" cy="9525"/>
          </a:xfrm>
          <a:prstGeom prst="rect">
            <a:avLst/>
          </a:prstGeom>
        </p:spPr>
      </p:pic>
      <p:sp>
        <p:nvSpPr>
          <p:cNvPr id="21" name="SK-26-text-20"/>
          <p:cNvSpPr/>
          <p:nvPr/>
        </p:nvSpPr>
        <p:spPr>
          <a:xfrm>
            <a:off x="390079" y="438894"/>
            <a:ext cx="737997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D4E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Combinadores</a:t>
            </a:r>
            <a:endParaRPr lang="en-US" sz="3900" dirty="0"/>
          </a:p>
        </p:txBody>
      </p:sp>
      <p:sp>
        <p:nvSpPr>
          <p:cNvPr id="22" name="SK-26-text-21"/>
          <p:cNvSpPr/>
          <p:nvPr/>
        </p:nvSpPr>
        <p:spPr>
          <a:xfrm>
            <a:off x="353467" y="1748730"/>
            <a:ext cx="118385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6. Combinadores: Se utilizan cuando necesitamos unir varios elementos:</a:t>
            </a:r>
            <a:endParaRPr lang="en-US" sz="1950" dirty="0"/>
          </a:p>
        </p:txBody>
      </p:sp>
      <p:sp>
        <p:nvSpPr>
          <p:cNvPr id="23" name="SK-26-text-22"/>
          <p:cNvSpPr/>
          <p:nvPr/>
        </p:nvSpPr>
        <p:spPr>
          <a:xfrm>
            <a:off x="743694" y="2551063"/>
            <a:ext cx="429387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Concatenación</a:t>
            </a:r>
            <a:endParaRPr lang="en-US" sz="2100" dirty="0"/>
          </a:p>
        </p:txBody>
      </p:sp>
      <p:sp>
        <p:nvSpPr>
          <p:cNvPr id="24" name="SK-26-text-23"/>
          <p:cNvSpPr/>
          <p:nvPr/>
        </p:nvSpPr>
        <p:spPr>
          <a:xfrm>
            <a:off x="658267" y="3566071"/>
            <a:ext cx="2084784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Selecciona los elementos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 cumplen con los dos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selectores</a:t>
            </a:r>
            <a:endParaRPr lang="en-US" sz="1350" dirty="0"/>
          </a:p>
        </p:txBody>
      </p:sp>
      <p:sp>
        <p:nvSpPr>
          <p:cNvPr id="25" name="SK-26-text-24"/>
          <p:cNvSpPr/>
          <p:nvPr/>
        </p:nvSpPr>
        <p:spPr>
          <a:xfrm>
            <a:off x="840581" y="5349180"/>
            <a:ext cx="173250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325" b="1" dirty="0">
                <a:solidFill>
                  <a:srgbClr val="2C3E50"/>
                </a:solidFill>
              </a:rPr>
              <a:t>p#piplol1</a:t>
            </a:r>
            <a:endParaRPr lang="en-US" sz="2325" dirty="0"/>
          </a:p>
        </p:txBody>
      </p:sp>
      <p:sp>
        <p:nvSpPr>
          <p:cNvPr id="26" name="SK-26-text-25"/>
          <p:cNvSpPr/>
          <p:nvPr/>
        </p:nvSpPr>
        <p:spPr>
          <a:xfrm>
            <a:off x="4084290" y="2551063"/>
            <a:ext cx="237363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Espacio</a:t>
            </a:r>
            <a:endParaRPr lang="en-US" sz="2100" dirty="0"/>
          </a:p>
        </p:txBody>
      </p:sp>
      <p:sp>
        <p:nvSpPr>
          <p:cNvPr id="27" name="SK-26-text-26"/>
          <p:cNvSpPr/>
          <p:nvPr/>
        </p:nvSpPr>
        <p:spPr>
          <a:xfrm>
            <a:off x="3425875" y="3566071"/>
            <a:ext cx="2291953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Selecciona los elementos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 cumplen con cualquiera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 los dos selectores</a:t>
            </a:r>
            <a:endParaRPr lang="en-US" sz="1350" dirty="0"/>
          </a:p>
        </p:txBody>
      </p:sp>
      <p:sp>
        <p:nvSpPr>
          <p:cNvPr id="28" name="SK-26-text-27"/>
          <p:cNvSpPr/>
          <p:nvPr/>
        </p:nvSpPr>
        <p:spPr>
          <a:xfrm>
            <a:off x="3681859" y="5129659"/>
            <a:ext cx="1767780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2C3E50"/>
                </a:solidFill>
              </a:rPr>
              <a:t>p #piplol1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2C3E50"/>
                </a:solidFill>
              </a:rPr>
              <a:t>.clase1</a:t>
            </a:r>
            <a:endParaRPr lang="en-US" sz="2325" dirty="0"/>
          </a:p>
        </p:txBody>
      </p:sp>
      <p:sp>
        <p:nvSpPr>
          <p:cNvPr id="29" name="SK-26-text-28"/>
          <p:cNvSpPr/>
          <p:nvPr/>
        </p:nvSpPr>
        <p:spPr>
          <a:xfrm>
            <a:off x="7302996" y="2551063"/>
            <a:ext cx="4210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</a:t>
            </a:r>
            <a:endParaRPr lang="en-US" sz="1950" dirty="0"/>
          </a:p>
        </p:txBody>
      </p:sp>
      <p:sp>
        <p:nvSpPr>
          <p:cNvPr id="30" name="SK-26-text-29"/>
          <p:cNvSpPr/>
          <p:nvPr/>
        </p:nvSpPr>
        <p:spPr>
          <a:xfrm>
            <a:off x="6449467" y="3566071"/>
            <a:ext cx="1962894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Selecciona un elemento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 es hijo directo del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primero</a:t>
            </a:r>
            <a:endParaRPr lang="en-US" sz="1350" dirty="0"/>
          </a:p>
        </p:txBody>
      </p:sp>
      <p:sp>
        <p:nvSpPr>
          <p:cNvPr id="31" name="SK-26-text-30"/>
          <p:cNvSpPr/>
          <p:nvPr/>
        </p:nvSpPr>
        <p:spPr>
          <a:xfrm>
            <a:off x="6449467" y="5129659"/>
            <a:ext cx="1938486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2C3E50"/>
                </a:solidFill>
              </a:rPr>
              <a:t>p &gt; b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2C3E50"/>
                </a:solidFill>
              </a:rPr>
              <a:t>p &gt; .clase1</a:t>
            </a:r>
            <a:endParaRPr lang="en-US" sz="2325" dirty="0"/>
          </a:p>
        </p:txBody>
      </p:sp>
      <p:sp>
        <p:nvSpPr>
          <p:cNvPr id="32" name="SK-26-text-31"/>
          <p:cNvSpPr/>
          <p:nvPr/>
        </p:nvSpPr>
        <p:spPr>
          <a:xfrm>
            <a:off x="10168086" y="2557909"/>
            <a:ext cx="4210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</a:t>
            </a:r>
            <a:endParaRPr lang="en-US" sz="1950" dirty="0"/>
          </a:p>
        </p:txBody>
      </p:sp>
      <p:sp>
        <p:nvSpPr>
          <p:cNvPr id="33" name="SK-26-text-32"/>
          <p:cNvSpPr/>
          <p:nvPr/>
        </p:nvSpPr>
        <p:spPr>
          <a:xfrm>
            <a:off x="9314557" y="3566071"/>
            <a:ext cx="1975098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Selecciona un elemento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 es el elemento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siguiente</a:t>
            </a:r>
            <a:endParaRPr lang="en-US" sz="1350" dirty="0"/>
          </a:p>
        </p:txBody>
      </p:sp>
      <p:sp>
        <p:nvSpPr>
          <p:cNvPr id="34" name="SK-26-text-33"/>
          <p:cNvSpPr/>
          <p:nvPr/>
        </p:nvSpPr>
        <p:spPr>
          <a:xfrm>
            <a:off x="9679781" y="5349180"/>
            <a:ext cx="1208336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325" b="1" dirty="0">
                <a:solidFill>
                  <a:srgbClr val="2C3E50"/>
                </a:solidFill>
              </a:rPr>
              <a:t>h1 + p</a:t>
            </a:r>
            <a:endParaRPr lang="en-US" sz="23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85899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8521"/>
            <a:ext cx="390079" cy="47923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179463"/>
            <a:ext cx="987475" cy="41077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2886" y="1700659"/>
            <a:ext cx="6486079" cy="4622155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5561" y="2276773"/>
            <a:ext cx="5120580" cy="3634680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7679" y="2756892"/>
            <a:ext cx="4096494" cy="274320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8071" y="3256806"/>
            <a:ext cx="3535561" cy="1784300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8245" y="3429000"/>
            <a:ext cx="14288" cy="1632198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81507" y="4969216"/>
            <a:ext cx="107763" cy="107763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30353" y="5054054"/>
            <a:ext cx="3011388" cy="14288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49760" y="5007316"/>
            <a:ext cx="107763" cy="107763"/>
          </a:xfrm>
          <a:prstGeom prst="rect">
            <a:avLst/>
          </a:prstGeom>
        </p:spPr>
      </p:pic>
      <p:sp>
        <p:nvSpPr>
          <p:cNvPr id="14" name="SK-27-text-13"/>
          <p:cNvSpPr/>
          <p:nvPr/>
        </p:nvSpPr>
        <p:spPr>
          <a:xfrm>
            <a:off x="548580" y="575965"/>
            <a:ext cx="1010412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Contenedores (div)</a:t>
            </a:r>
            <a:endParaRPr lang="en-US" sz="3600" dirty="0"/>
          </a:p>
        </p:txBody>
      </p:sp>
      <p:sp>
        <p:nvSpPr>
          <p:cNvPr id="15" name="SK-27-text-14"/>
          <p:cNvSpPr/>
          <p:nvPr/>
        </p:nvSpPr>
        <p:spPr>
          <a:xfrm>
            <a:off x="2267694" y="3689598"/>
            <a:ext cx="131254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left</a:t>
            </a:r>
            <a:endParaRPr lang="en-US" sz="1950" dirty="0"/>
          </a:p>
        </p:txBody>
      </p:sp>
      <p:sp>
        <p:nvSpPr>
          <p:cNvPr id="16" name="SK-27-text-15"/>
          <p:cNvSpPr/>
          <p:nvPr/>
        </p:nvSpPr>
        <p:spPr>
          <a:xfrm>
            <a:off x="3145482" y="1865263"/>
            <a:ext cx="1833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margin</a:t>
            </a:r>
            <a:endParaRPr lang="en-US" sz="1875" dirty="0"/>
          </a:p>
        </p:txBody>
      </p:sp>
      <p:sp>
        <p:nvSpPr>
          <p:cNvPr id="17" name="SK-27-text-16"/>
          <p:cNvSpPr/>
          <p:nvPr/>
        </p:nvSpPr>
        <p:spPr>
          <a:xfrm>
            <a:off x="3755082" y="2386459"/>
            <a:ext cx="183356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border</a:t>
            </a:r>
            <a:endParaRPr lang="en-US" sz="1875" dirty="0"/>
          </a:p>
        </p:txBody>
      </p:sp>
      <p:sp>
        <p:nvSpPr>
          <p:cNvPr id="18" name="SK-27-text-17"/>
          <p:cNvSpPr/>
          <p:nvPr/>
        </p:nvSpPr>
        <p:spPr>
          <a:xfrm>
            <a:off x="4132957" y="2866579"/>
            <a:ext cx="21193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padding</a:t>
            </a:r>
            <a:endParaRPr lang="en-US" sz="1875" dirty="0"/>
          </a:p>
        </p:txBody>
      </p:sp>
      <p:sp>
        <p:nvSpPr>
          <p:cNvPr id="19" name="SK-27-text-18"/>
          <p:cNvSpPr/>
          <p:nvPr/>
        </p:nvSpPr>
        <p:spPr>
          <a:xfrm>
            <a:off x="4438055" y="3332857"/>
            <a:ext cx="585192" cy="1110853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height</a:t>
            </a:r>
            <a:endParaRPr lang="en-US" sz="1425" dirty="0"/>
          </a:p>
        </p:txBody>
      </p:sp>
      <p:sp>
        <p:nvSpPr>
          <p:cNvPr id="20" name="SK-27-text-19"/>
          <p:cNvSpPr/>
          <p:nvPr/>
        </p:nvSpPr>
        <p:spPr>
          <a:xfrm>
            <a:off x="5583882" y="3716982"/>
            <a:ext cx="220408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Element</a:t>
            </a:r>
            <a:endParaRPr lang="en-US" sz="1950" dirty="0"/>
          </a:p>
        </p:txBody>
      </p:sp>
      <p:sp>
        <p:nvSpPr>
          <p:cNvPr id="21" name="SK-27-text-20"/>
          <p:cNvSpPr/>
          <p:nvPr/>
        </p:nvSpPr>
        <p:spPr>
          <a:xfrm>
            <a:off x="5583882" y="4073575"/>
            <a:ext cx="220408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Content</a:t>
            </a:r>
            <a:endParaRPr lang="en-US" sz="1950" dirty="0"/>
          </a:p>
        </p:txBody>
      </p:sp>
      <p:sp>
        <p:nvSpPr>
          <p:cNvPr id="22" name="SK-27-text-21"/>
          <p:cNvSpPr/>
          <p:nvPr/>
        </p:nvSpPr>
        <p:spPr>
          <a:xfrm>
            <a:off x="5791200" y="4738836"/>
            <a:ext cx="117633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width</a:t>
            </a:r>
            <a:endParaRPr lang="en-US" sz="1425" dirty="0"/>
          </a:p>
        </p:txBody>
      </p:sp>
      <p:sp>
        <p:nvSpPr>
          <p:cNvPr id="23" name="SK-27-text-22"/>
          <p:cNvSpPr/>
          <p:nvPr/>
        </p:nvSpPr>
        <p:spPr>
          <a:xfrm>
            <a:off x="9424392" y="3703290"/>
            <a:ext cx="16097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338D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right</a:t>
            </a:r>
            <a:endParaRPr lang="en-US" sz="1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75" y="1012180"/>
            <a:ext cx="1621482" cy="1905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385292"/>
            <a:ext cx="11435953" cy="85025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433215"/>
            <a:ext cx="853380" cy="754261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0130" y="1549896"/>
            <a:ext cx="19050" cy="528042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2516832"/>
            <a:ext cx="11435953" cy="726877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86" y="2529929"/>
            <a:ext cx="853380" cy="700832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0130" y="2557909"/>
            <a:ext cx="19050" cy="486817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3497461"/>
            <a:ext cx="11435953" cy="754261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486" y="3408313"/>
            <a:ext cx="853380" cy="795486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60130" y="3566071"/>
            <a:ext cx="19050" cy="68461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875" y="4402782"/>
            <a:ext cx="11435953" cy="857250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486" y="4416475"/>
            <a:ext cx="853380" cy="795486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60130" y="4574232"/>
            <a:ext cx="19050" cy="528042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75" y="5479405"/>
            <a:ext cx="11435953" cy="78864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4486" y="5527477"/>
            <a:ext cx="853380" cy="692646"/>
          </a:xfrm>
          <a:prstGeom prst="rect">
            <a:avLst/>
          </a:prstGeom>
        </p:spPr>
      </p:pic>
      <p:sp>
        <p:nvSpPr>
          <p:cNvPr id="18" name="SK-28-text-17"/>
          <p:cNvSpPr/>
          <p:nvPr/>
        </p:nvSpPr>
        <p:spPr>
          <a:xfrm>
            <a:off x="365671" y="356592"/>
            <a:ext cx="1010412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Contenedores (div)</a:t>
            </a:r>
            <a:endParaRPr lang="en-US" sz="3600" dirty="0"/>
          </a:p>
        </p:txBody>
      </p:sp>
      <p:sp>
        <p:nvSpPr>
          <p:cNvPr id="19" name="SK-28-text-18"/>
          <p:cNvSpPr/>
          <p:nvPr/>
        </p:nvSpPr>
        <p:spPr>
          <a:xfrm>
            <a:off x="6303169" y="528042"/>
            <a:ext cx="5888831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Despliegue de los contenedores:</a:t>
            </a:r>
            <a:endParaRPr lang="en-US" sz="2100" dirty="0"/>
          </a:p>
        </p:txBody>
      </p:sp>
      <p:sp>
        <p:nvSpPr>
          <p:cNvPr id="20" name="SK-28-text-19"/>
          <p:cNvSpPr/>
          <p:nvPr/>
        </p:nvSpPr>
        <p:spPr>
          <a:xfrm>
            <a:off x="707082" y="1625203"/>
            <a:ext cx="1148491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static: (defecto): pone uno después del otro dependiendo del despliegue.</a:t>
            </a:r>
            <a:endParaRPr lang="en-US" sz="2250" dirty="0"/>
          </a:p>
        </p:txBody>
      </p:sp>
      <p:sp>
        <p:nvSpPr>
          <p:cNvPr id="21" name="SK-28-text-20"/>
          <p:cNvSpPr/>
          <p:nvPr/>
        </p:nvSpPr>
        <p:spPr>
          <a:xfrm>
            <a:off x="682675" y="2605980"/>
            <a:ext cx="1044847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relative: La posición se modifica a partir del de la posición por defecto de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que debería tener.</a:t>
            </a:r>
            <a:endParaRPr lang="en-US" sz="1650" dirty="0"/>
          </a:p>
        </p:txBody>
      </p:sp>
      <p:sp>
        <p:nvSpPr>
          <p:cNvPr id="22" name="SK-28-text-21"/>
          <p:cNvSpPr/>
          <p:nvPr/>
        </p:nvSpPr>
        <p:spPr>
          <a:xfrm>
            <a:off x="682675" y="3607296"/>
            <a:ext cx="1059477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absolute: La posición la modifica relativa al padre mas cercano que no tenga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posición static</a:t>
            </a:r>
            <a:endParaRPr lang="en-US" sz="1650" dirty="0"/>
          </a:p>
        </p:txBody>
      </p:sp>
      <p:sp>
        <p:nvSpPr>
          <p:cNvPr id="23" name="SK-28-text-22"/>
          <p:cNvSpPr/>
          <p:nvPr/>
        </p:nvSpPr>
        <p:spPr>
          <a:xfrm>
            <a:off x="682675" y="4649688"/>
            <a:ext cx="1150932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fixed: La posición se modifica con respecto a la ventana</a:t>
            </a:r>
            <a:endParaRPr lang="en-US" sz="2250" dirty="0"/>
          </a:p>
        </p:txBody>
      </p:sp>
      <p:sp>
        <p:nvSpPr>
          <p:cNvPr id="24" name="SK-28-text-23"/>
          <p:cNvSpPr/>
          <p:nvPr/>
        </p:nvSpPr>
        <p:spPr>
          <a:xfrm>
            <a:off x="682675" y="5609779"/>
            <a:ext cx="1069225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float: pone uno al lado de otro, pero cuando se termina sigue en la parte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36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inferior.</a:t>
            </a:r>
            <a:endParaRPr lang="en-US" sz="16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8042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8042"/>
            <a:ext cx="12192000" cy="54769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67029"/>
            <a:ext cx="12192000" cy="390823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2111"/>
            <a:ext cx="12192000" cy="54769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2019002"/>
            <a:ext cx="5522863" cy="2076599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0259" y="2050405"/>
            <a:ext cx="5742384" cy="2071092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4238774"/>
            <a:ext cx="5522863" cy="2028527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0259" y="4238179"/>
            <a:ext cx="5742384" cy="2029867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1090" y="2689771"/>
            <a:ext cx="914400" cy="38100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2290" y="2689771"/>
            <a:ext cx="914400" cy="3810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41090" y="4939159"/>
            <a:ext cx="914400" cy="38100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32290" y="4802088"/>
            <a:ext cx="914400" cy="3810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69075" y="4423321"/>
            <a:ext cx="475357" cy="541734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396" y="4471392"/>
            <a:ext cx="475357" cy="569119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69075" y="2194471"/>
            <a:ext cx="475357" cy="569119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2215009"/>
            <a:ext cx="585192" cy="548580"/>
          </a:xfrm>
          <a:prstGeom prst="rect">
            <a:avLst/>
          </a:prstGeom>
        </p:spPr>
      </p:pic>
      <p:sp>
        <p:nvSpPr>
          <p:cNvPr id="19" name="SK-29-text-18"/>
          <p:cNvSpPr/>
          <p:nvPr/>
        </p:nvSpPr>
        <p:spPr>
          <a:xfrm>
            <a:off x="341263" y="767953"/>
            <a:ext cx="11850737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ACTIVIDAD 2 • CSS RESPONSIVO</a:t>
            </a:r>
            <a:endParaRPr lang="en-US" sz="3450" dirty="0"/>
          </a:p>
        </p:txBody>
      </p:sp>
      <p:sp>
        <p:nvSpPr>
          <p:cNvPr id="20" name="SK-29-text-19"/>
          <p:cNvSpPr/>
          <p:nvPr/>
        </p:nvSpPr>
        <p:spPr>
          <a:xfrm>
            <a:off x="353467" y="1508671"/>
            <a:ext cx="118385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Dale estilo a la página creada en la actividad anterior</a:t>
            </a:r>
            <a:endParaRPr lang="en-US" sz="1800" dirty="0"/>
          </a:p>
        </p:txBody>
      </p:sp>
      <p:sp>
        <p:nvSpPr>
          <p:cNvPr id="21" name="SK-29-text-20"/>
          <p:cNvSpPr/>
          <p:nvPr/>
        </p:nvSpPr>
        <p:spPr>
          <a:xfrm>
            <a:off x="1316682" y="2359075"/>
            <a:ext cx="21164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OBJETIVO</a:t>
            </a:r>
            <a:endParaRPr lang="en-US" sz="1650" dirty="0"/>
          </a:p>
        </p:txBody>
      </p:sp>
      <p:sp>
        <p:nvSpPr>
          <p:cNvPr id="22" name="SK-29-text-21"/>
          <p:cNvSpPr/>
          <p:nvPr/>
        </p:nvSpPr>
        <p:spPr>
          <a:xfrm>
            <a:off x="1304479" y="2942034"/>
            <a:ext cx="362098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Mejorar la presentación visual y adaptar la página a</a:t>
            </a:r>
            <a:endParaRPr lang="en-US" sz="1050" dirty="0"/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pantallas de escritorio y móvil.</a:t>
            </a:r>
            <a:endParaRPr lang="en-US" sz="1050" dirty="0"/>
          </a:p>
        </p:txBody>
      </p:sp>
      <p:sp>
        <p:nvSpPr>
          <p:cNvPr id="23" name="SK-29-text-22"/>
          <p:cNvSpPr/>
          <p:nvPr/>
        </p:nvSpPr>
        <p:spPr>
          <a:xfrm>
            <a:off x="6815286" y="2359075"/>
            <a:ext cx="13620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PASOS</a:t>
            </a:r>
            <a:endParaRPr lang="en-US" sz="1650" dirty="0"/>
          </a:p>
        </p:txBody>
      </p:sp>
      <p:sp>
        <p:nvSpPr>
          <p:cNvPr id="24" name="SK-29-text-23"/>
          <p:cNvSpPr/>
          <p:nvPr/>
        </p:nvSpPr>
        <p:spPr>
          <a:xfrm>
            <a:off x="6668988" y="2928342"/>
            <a:ext cx="55230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Crea estilos.css y enlázalo desde index.html.</a:t>
            </a:r>
            <a:endParaRPr lang="en-US" sz="1200" dirty="0"/>
          </a:p>
        </p:txBody>
      </p:sp>
      <p:sp>
        <p:nvSpPr>
          <p:cNvPr id="25" name="SK-29-text-24"/>
          <p:cNvSpPr/>
          <p:nvPr/>
        </p:nvSpPr>
        <p:spPr>
          <a:xfrm>
            <a:off x="6668988" y="3209479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Define colores, tipografía, espaciado y modelo de caja.</a:t>
            </a:r>
            <a:endParaRPr lang="en-US" sz="1200" dirty="0"/>
          </a:p>
        </p:txBody>
      </p:sp>
      <p:sp>
        <p:nvSpPr>
          <p:cNvPr id="26" name="SK-29-text-25"/>
          <p:cNvSpPr/>
          <p:nvPr/>
        </p:nvSpPr>
        <p:spPr>
          <a:xfrm>
            <a:off x="6668988" y="3490615"/>
            <a:ext cx="55230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Organiza el contenido con Flexbox o Grid.</a:t>
            </a:r>
            <a:endParaRPr lang="en-US" sz="1200" dirty="0"/>
          </a:p>
        </p:txBody>
      </p:sp>
      <p:sp>
        <p:nvSpPr>
          <p:cNvPr id="27" name="SK-29-text-26"/>
          <p:cNvSpPr/>
          <p:nvPr/>
        </p:nvSpPr>
        <p:spPr>
          <a:xfrm>
            <a:off x="6668988" y="3771900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 Agrega una media query para reorganizar la página en móvil.</a:t>
            </a:r>
            <a:endParaRPr lang="en-US" sz="1200" dirty="0"/>
          </a:p>
        </p:txBody>
      </p:sp>
      <p:sp>
        <p:nvSpPr>
          <p:cNvPr id="28" name="SK-29-text-27"/>
          <p:cNvSpPr/>
          <p:nvPr/>
        </p:nvSpPr>
        <p:spPr>
          <a:xfrm>
            <a:off x="1316682" y="4656534"/>
            <a:ext cx="26193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ENTREGABLE</a:t>
            </a:r>
            <a:endParaRPr lang="en-US" sz="1650" dirty="0"/>
          </a:p>
        </p:txBody>
      </p:sp>
      <p:sp>
        <p:nvSpPr>
          <p:cNvPr id="29" name="SK-29-text-28"/>
          <p:cNvSpPr/>
          <p:nvPr/>
        </p:nvSpPr>
        <p:spPr>
          <a:xfrm>
            <a:off x="1304479" y="5239494"/>
            <a:ext cx="106832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index.html + estilos.css + capturas en escritorio y móvil.</a:t>
            </a:r>
            <a:endParaRPr lang="en-US" sz="1200" dirty="0"/>
          </a:p>
        </p:txBody>
      </p:sp>
      <p:sp>
        <p:nvSpPr>
          <p:cNvPr id="30" name="SK-29-text-29"/>
          <p:cNvSpPr/>
          <p:nvPr/>
        </p:nvSpPr>
        <p:spPr>
          <a:xfrm>
            <a:off x="6766471" y="4457700"/>
            <a:ext cx="31222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VERIFICACIÓN</a:t>
            </a:r>
            <a:endParaRPr lang="en-US" sz="1650" dirty="0"/>
          </a:p>
        </p:txBody>
      </p:sp>
      <p:sp>
        <p:nvSpPr>
          <p:cNvPr id="31" name="SK-29-text-30"/>
          <p:cNvSpPr/>
          <p:nvPr/>
        </p:nvSpPr>
        <p:spPr>
          <a:xfrm>
            <a:off x="6693396" y="5006280"/>
            <a:ext cx="54986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Selectores claros y estilos reutilizables.</a:t>
            </a:r>
            <a:endParaRPr lang="en-US" sz="1200" dirty="0"/>
          </a:p>
        </p:txBody>
      </p:sp>
      <p:sp>
        <p:nvSpPr>
          <p:cNvPr id="32" name="SK-29-text-31"/>
          <p:cNvSpPr/>
          <p:nvPr/>
        </p:nvSpPr>
        <p:spPr>
          <a:xfrm>
            <a:off x="6693396" y="5294263"/>
            <a:ext cx="54986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Jerarquía visual, contraste y espaciado consistentes.</a:t>
            </a:r>
            <a:endParaRPr lang="en-US" sz="1200" dirty="0"/>
          </a:p>
        </p:txBody>
      </p:sp>
      <p:sp>
        <p:nvSpPr>
          <p:cNvPr id="33" name="SK-29-text-32"/>
          <p:cNvSpPr/>
          <p:nvPr/>
        </p:nvSpPr>
        <p:spPr>
          <a:xfrm>
            <a:off x="6693396" y="5589240"/>
            <a:ext cx="54986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Sin desplazamiento horizontal en móvil.</a:t>
            </a:r>
            <a:endParaRPr lang="en-US" sz="1200" dirty="0"/>
          </a:p>
        </p:txBody>
      </p:sp>
      <p:sp>
        <p:nvSpPr>
          <p:cNvPr id="34" name="SK-29-text-33"/>
          <p:cNvSpPr/>
          <p:nvPr/>
        </p:nvSpPr>
        <p:spPr>
          <a:xfrm>
            <a:off x="6693396" y="5884069"/>
            <a:ext cx="549860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Contenido legible y bien organizado en ambos tamaños.</a:t>
            </a:r>
            <a:endParaRPr lang="en-US" sz="1200" dirty="0"/>
          </a:p>
        </p:txBody>
      </p:sp>
      <p:sp>
        <p:nvSpPr>
          <p:cNvPr id="35" name="SK-29-text-34"/>
          <p:cNvSpPr/>
          <p:nvPr/>
        </p:nvSpPr>
        <p:spPr>
          <a:xfrm>
            <a:off x="390079" y="6583561"/>
            <a:ext cx="35966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Ciencia con conciencia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69777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83111"/>
            <a:ext cx="12045553" cy="2125861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1940719"/>
            <a:ext cx="11655475" cy="3449538"/>
          </a:xfrm>
          <a:prstGeom prst="rect">
            <a:avLst/>
          </a:prstGeom>
        </p:spPr>
      </p:pic>
      <p:sp>
        <p:nvSpPr>
          <p:cNvPr id="6" name="SK-3-text-5"/>
          <p:cNvSpPr/>
          <p:nvPr/>
        </p:nvSpPr>
        <p:spPr>
          <a:xfrm>
            <a:off x="499765" y="329059"/>
            <a:ext cx="187452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URL</a:t>
            </a:r>
            <a:endParaRPr lang="en-US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687884"/>
            <a:ext cx="11021467" cy="5489079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973" y="973782"/>
            <a:ext cx="10424071" cy="491713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773" y="715268"/>
            <a:ext cx="3840361" cy="1607493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840" y="1028700"/>
            <a:ext cx="19050" cy="960090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4282" y="1505992"/>
            <a:ext cx="621655" cy="19050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6565" y="1392138"/>
            <a:ext cx="438894" cy="246757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0659" y="1467594"/>
            <a:ext cx="170557" cy="95994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6086" y="685800"/>
            <a:ext cx="5510659" cy="1628775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3773" y="2717750"/>
            <a:ext cx="3840361" cy="1477119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840" y="2983111"/>
            <a:ext cx="19050" cy="960090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4282" y="3440013"/>
            <a:ext cx="621655" cy="19050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6565" y="3326011"/>
            <a:ext cx="438894" cy="246757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10659" y="3401467"/>
            <a:ext cx="170557" cy="95994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96086" y="2409825"/>
            <a:ext cx="5510659" cy="1809750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3773" y="4706541"/>
            <a:ext cx="3840361" cy="1340048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840" y="4903440"/>
            <a:ext cx="19050" cy="960090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74282" y="5360194"/>
            <a:ext cx="621655" cy="19050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76565" y="5246340"/>
            <a:ext cx="438894" cy="246757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10659" y="5321796"/>
            <a:ext cx="170557" cy="95994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96086" y="4850606"/>
            <a:ext cx="5510659" cy="997148"/>
          </a:xfrm>
          <a:prstGeom prst="rect">
            <a:avLst/>
          </a:prstGeom>
        </p:spPr>
      </p:pic>
      <p:pic>
        <p:nvPicPr>
          <p:cNvPr id="21" name="SK-31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99592" y="4992588"/>
            <a:ext cx="755898" cy="767953"/>
          </a:xfrm>
          <a:prstGeom prst="rect">
            <a:avLst/>
          </a:prstGeom>
        </p:spPr>
      </p:pic>
      <p:pic>
        <p:nvPicPr>
          <p:cNvPr id="22" name="SK-31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50777" y="3003798"/>
            <a:ext cx="828973" cy="905173"/>
          </a:xfrm>
          <a:prstGeom prst="rect">
            <a:avLst/>
          </a:prstGeom>
        </p:spPr>
      </p:pic>
      <p:pic>
        <p:nvPicPr>
          <p:cNvPr id="23" name="SK-3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50777" y="1001167"/>
            <a:ext cx="877788" cy="1035546"/>
          </a:xfrm>
          <a:prstGeom prst="rect">
            <a:avLst/>
          </a:prstGeom>
        </p:spPr>
      </p:pic>
      <p:sp>
        <p:nvSpPr>
          <p:cNvPr id="24" name="SK-31-text-23"/>
          <p:cNvSpPr/>
          <p:nvPr/>
        </p:nvSpPr>
        <p:spPr>
          <a:xfrm>
            <a:off x="2913757" y="1289298"/>
            <a:ext cx="227171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HTML</a:t>
            </a:r>
            <a:endParaRPr lang="en-US" sz="3375" dirty="0"/>
          </a:p>
        </p:txBody>
      </p:sp>
      <p:sp>
        <p:nvSpPr>
          <p:cNvPr id="25" name="SK-31-text-24"/>
          <p:cNvSpPr/>
          <p:nvPr/>
        </p:nvSpPr>
        <p:spPr>
          <a:xfrm>
            <a:off x="6193482" y="1323529"/>
            <a:ext cx="482822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D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Contenido</a:t>
            </a:r>
            <a:endParaRPr lang="en-US" sz="2775" dirty="0"/>
          </a:p>
        </p:txBody>
      </p:sp>
      <p:sp>
        <p:nvSpPr>
          <p:cNvPr id="26" name="SK-31-text-25"/>
          <p:cNvSpPr/>
          <p:nvPr/>
        </p:nvSpPr>
        <p:spPr>
          <a:xfrm>
            <a:off x="2925961" y="3209479"/>
            <a:ext cx="175736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CSS</a:t>
            </a:r>
            <a:endParaRPr lang="en-US" sz="3375" dirty="0"/>
          </a:p>
        </p:txBody>
      </p:sp>
      <p:sp>
        <p:nvSpPr>
          <p:cNvPr id="27" name="SK-31-text-26"/>
          <p:cNvSpPr/>
          <p:nvPr/>
        </p:nvSpPr>
        <p:spPr>
          <a:xfrm>
            <a:off x="6193482" y="3223171"/>
            <a:ext cx="599851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D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Presentación</a:t>
            </a:r>
            <a:endParaRPr lang="en-US" sz="2775" dirty="0"/>
          </a:p>
        </p:txBody>
      </p:sp>
      <p:sp>
        <p:nvSpPr>
          <p:cNvPr id="28" name="SK-31-text-27"/>
          <p:cNvSpPr/>
          <p:nvPr/>
        </p:nvSpPr>
        <p:spPr>
          <a:xfrm>
            <a:off x="2840682" y="5143500"/>
            <a:ext cx="535781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Javascript</a:t>
            </a:r>
            <a:endParaRPr lang="en-US" sz="3375" dirty="0"/>
          </a:p>
        </p:txBody>
      </p:sp>
      <p:sp>
        <p:nvSpPr>
          <p:cNvPr id="29" name="SK-31-text-28"/>
          <p:cNvSpPr/>
          <p:nvPr/>
        </p:nvSpPr>
        <p:spPr>
          <a:xfrm>
            <a:off x="6193482" y="5136505"/>
            <a:ext cx="599851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D2B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Comportamiento</a:t>
            </a:r>
            <a:endParaRPr lang="en-US" sz="27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28302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3603"/>
            <a:ext cx="999679" cy="54769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083469"/>
            <a:ext cx="853380" cy="47923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96" y="1289298"/>
            <a:ext cx="11606659" cy="5232648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1467594"/>
            <a:ext cx="11301859" cy="4889748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1467594"/>
            <a:ext cx="3767286" cy="504825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06180" y="1467594"/>
            <a:ext cx="3767286" cy="504825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73467" y="1467594"/>
            <a:ext cx="3767286" cy="504825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894" y="1972419"/>
            <a:ext cx="3767286" cy="605582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6180" y="1972419"/>
            <a:ext cx="3767286" cy="605582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73467" y="1972419"/>
            <a:ext cx="3767286" cy="605582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894" y="2578001"/>
            <a:ext cx="3767286" cy="605582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6180" y="2578001"/>
            <a:ext cx="3767286" cy="605582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73467" y="2578001"/>
            <a:ext cx="3767286" cy="605582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894" y="3183582"/>
            <a:ext cx="3767286" cy="605582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6180" y="3183582"/>
            <a:ext cx="3767286" cy="605582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73467" y="3183582"/>
            <a:ext cx="3767286" cy="605582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894" y="3789164"/>
            <a:ext cx="3767286" cy="605582"/>
          </a:xfrm>
          <a:prstGeom prst="rect">
            <a:avLst/>
          </a:prstGeom>
        </p:spPr>
      </p:pic>
      <p:pic>
        <p:nvPicPr>
          <p:cNvPr id="21" name="SK-32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6180" y="3789164"/>
            <a:ext cx="3767286" cy="605582"/>
          </a:xfrm>
          <a:prstGeom prst="rect">
            <a:avLst/>
          </a:prstGeom>
        </p:spPr>
      </p:pic>
      <p:pic>
        <p:nvPicPr>
          <p:cNvPr id="22" name="SK-32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73467" y="3789164"/>
            <a:ext cx="3767286" cy="605582"/>
          </a:xfrm>
          <a:prstGeom prst="rect">
            <a:avLst/>
          </a:prstGeom>
        </p:spPr>
      </p:pic>
      <p:pic>
        <p:nvPicPr>
          <p:cNvPr id="23" name="SK-32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894" y="4394746"/>
            <a:ext cx="3767286" cy="605582"/>
          </a:xfrm>
          <a:prstGeom prst="rect">
            <a:avLst/>
          </a:prstGeom>
        </p:spPr>
      </p:pic>
      <p:pic>
        <p:nvPicPr>
          <p:cNvPr id="24" name="SK-32-img-2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06180" y="4394746"/>
            <a:ext cx="3767286" cy="605582"/>
          </a:xfrm>
          <a:prstGeom prst="rect">
            <a:avLst/>
          </a:prstGeom>
        </p:spPr>
      </p:pic>
      <p:pic>
        <p:nvPicPr>
          <p:cNvPr id="25" name="SK-32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73467" y="4394746"/>
            <a:ext cx="3767286" cy="605582"/>
          </a:xfrm>
          <a:prstGeom prst="rect">
            <a:avLst/>
          </a:prstGeom>
        </p:spPr>
      </p:pic>
      <p:pic>
        <p:nvPicPr>
          <p:cNvPr id="26" name="SK-32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8894" y="5000327"/>
            <a:ext cx="3767286" cy="605582"/>
          </a:xfrm>
          <a:prstGeom prst="rect">
            <a:avLst/>
          </a:prstGeom>
        </p:spPr>
      </p:pic>
      <p:pic>
        <p:nvPicPr>
          <p:cNvPr id="27" name="SK-32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06180" y="5000327"/>
            <a:ext cx="3767286" cy="605582"/>
          </a:xfrm>
          <a:prstGeom prst="rect">
            <a:avLst/>
          </a:prstGeom>
        </p:spPr>
      </p:pic>
      <p:pic>
        <p:nvPicPr>
          <p:cNvPr id="28" name="SK-32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973467" y="5000327"/>
            <a:ext cx="3767286" cy="605582"/>
          </a:xfrm>
          <a:prstGeom prst="rect">
            <a:avLst/>
          </a:prstGeom>
        </p:spPr>
      </p:pic>
      <p:sp>
        <p:nvSpPr>
          <p:cNvPr id="29" name="SK-32-text-28"/>
          <p:cNvSpPr/>
          <p:nvPr/>
        </p:nvSpPr>
        <p:spPr>
          <a:xfrm>
            <a:off x="391269" y="1467594"/>
            <a:ext cx="3576786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Tipo de dato</a:t>
            </a:r>
            <a:endParaRPr lang="en-US" sz="1500" dirty="0"/>
          </a:p>
        </p:txBody>
      </p:sp>
      <p:sp>
        <p:nvSpPr>
          <p:cNvPr id="30" name="SK-32-text-29"/>
          <p:cNvSpPr/>
          <p:nvPr/>
        </p:nvSpPr>
        <p:spPr>
          <a:xfrm>
            <a:off x="4158555" y="1467594"/>
            <a:ext cx="3576786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Representación</a:t>
            </a:r>
            <a:endParaRPr lang="en-US" sz="1500" dirty="0"/>
          </a:p>
        </p:txBody>
      </p:sp>
      <p:sp>
        <p:nvSpPr>
          <p:cNvPr id="31" name="SK-32-text-30"/>
          <p:cNvSpPr/>
          <p:nvPr/>
        </p:nvSpPr>
        <p:spPr>
          <a:xfrm>
            <a:off x="7925842" y="1467594"/>
            <a:ext cx="3576786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Ejemplo</a:t>
            </a:r>
            <a:endParaRPr lang="en-US" sz="1500" dirty="0"/>
          </a:p>
        </p:txBody>
      </p:sp>
      <p:sp>
        <p:nvSpPr>
          <p:cNvPr id="32" name="SK-32-text-31"/>
          <p:cNvSpPr/>
          <p:nvPr/>
        </p:nvSpPr>
        <p:spPr>
          <a:xfrm>
            <a:off x="396032" y="1972419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Número entero</a:t>
            </a:r>
            <a:endParaRPr lang="en-US" sz="1350" dirty="0"/>
          </a:p>
        </p:txBody>
      </p:sp>
      <p:sp>
        <p:nvSpPr>
          <p:cNvPr id="33" name="SK-32-text-32"/>
          <p:cNvSpPr/>
          <p:nvPr/>
        </p:nvSpPr>
        <p:spPr>
          <a:xfrm>
            <a:off x="4163318" y="1972419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Number</a:t>
            </a:r>
            <a:endParaRPr lang="en-US" sz="1350" dirty="0"/>
          </a:p>
        </p:txBody>
      </p:sp>
      <p:sp>
        <p:nvSpPr>
          <p:cNvPr id="34" name="SK-32-textBg-33"/>
          <p:cNvSpPr/>
          <p:nvPr/>
        </p:nvSpPr>
        <p:spPr>
          <a:xfrm>
            <a:off x="9676061" y="2137023"/>
            <a:ext cx="362099" cy="276225"/>
          </a:xfrm>
          <a:prstGeom prst="roundRect">
            <a:avLst>
              <a:gd name="adj" fmla="val 17241"/>
            </a:avLst>
          </a:prstGeom>
          <a:solidFill>
            <a:srgbClr val="F5F6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5" name="SK-32-text-34"/>
          <p:cNvSpPr/>
          <p:nvPr/>
        </p:nvSpPr>
        <p:spPr>
          <a:xfrm>
            <a:off x="9676061" y="2137023"/>
            <a:ext cx="36209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</a:rPr>
              <a:t>6</a:t>
            </a:r>
            <a:endParaRPr lang="en-US" sz="1350" dirty="0"/>
          </a:p>
        </p:txBody>
      </p:sp>
      <p:sp>
        <p:nvSpPr>
          <p:cNvPr id="36" name="SK-32-text-35"/>
          <p:cNvSpPr/>
          <p:nvPr/>
        </p:nvSpPr>
        <p:spPr>
          <a:xfrm>
            <a:off x="396032" y="2578001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Decimales</a:t>
            </a:r>
            <a:endParaRPr lang="en-US" sz="1350" dirty="0"/>
          </a:p>
        </p:txBody>
      </p:sp>
      <p:sp>
        <p:nvSpPr>
          <p:cNvPr id="37" name="SK-32-text-36"/>
          <p:cNvSpPr/>
          <p:nvPr/>
        </p:nvSpPr>
        <p:spPr>
          <a:xfrm>
            <a:off x="4163318" y="2578001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Float</a:t>
            </a:r>
            <a:endParaRPr lang="en-US" sz="1350" dirty="0"/>
          </a:p>
        </p:txBody>
      </p:sp>
      <p:sp>
        <p:nvSpPr>
          <p:cNvPr id="38" name="SK-32-textBg-37"/>
          <p:cNvSpPr/>
          <p:nvPr/>
        </p:nvSpPr>
        <p:spPr>
          <a:xfrm>
            <a:off x="9461450" y="2742605"/>
            <a:ext cx="791170" cy="276225"/>
          </a:xfrm>
          <a:prstGeom prst="roundRect">
            <a:avLst>
              <a:gd name="adj" fmla="val 17241"/>
            </a:avLst>
          </a:prstGeom>
          <a:solidFill>
            <a:srgbClr val="F5F6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9" name="SK-32-text-38"/>
          <p:cNvSpPr/>
          <p:nvPr/>
        </p:nvSpPr>
        <p:spPr>
          <a:xfrm>
            <a:off x="9461450" y="2742605"/>
            <a:ext cx="79117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</a:rPr>
              <a:t>6.4522</a:t>
            </a:r>
            <a:endParaRPr lang="en-US" sz="1350" dirty="0"/>
          </a:p>
        </p:txBody>
      </p:sp>
      <p:sp>
        <p:nvSpPr>
          <p:cNvPr id="40" name="SK-32-text-39"/>
          <p:cNvSpPr/>
          <p:nvPr/>
        </p:nvSpPr>
        <p:spPr>
          <a:xfrm>
            <a:off x="396032" y="3183582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Cadena de caracteres</a:t>
            </a:r>
            <a:endParaRPr lang="en-US" sz="1350" dirty="0"/>
          </a:p>
        </p:txBody>
      </p:sp>
      <p:sp>
        <p:nvSpPr>
          <p:cNvPr id="41" name="SK-32-text-40"/>
          <p:cNvSpPr/>
          <p:nvPr/>
        </p:nvSpPr>
        <p:spPr>
          <a:xfrm>
            <a:off x="4163318" y="3183582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String</a:t>
            </a:r>
            <a:endParaRPr lang="en-US" sz="1350" dirty="0"/>
          </a:p>
        </p:txBody>
      </p:sp>
      <p:sp>
        <p:nvSpPr>
          <p:cNvPr id="42" name="SK-32-textBg-41"/>
          <p:cNvSpPr/>
          <p:nvPr/>
        </p:nvSpPr>
        <p:spPr>
          <a:xfrm>
            <a:off x="9261425" y="3348186"/>
            <a:ext cx="1191220" cy="276225"/>
          </a:xfrm>
          <a:prstGeom prst="roundRect">
            <a:avLst>
              <a:gd name="adj" fmla="val 17241"/>
            </a:avLst>
          </a:prstGeom>
          <a:solidFill>
            <a:srgbClr val="F5F6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43" name="SK-32-text-42"/>
          <p:cNvSpPr/>
          <p:nvPr/>
        </p:nvSpPr>
        <p:spPr>
          <a:xfrm>
            <a:off x="9261425" y="3348186"/>
            <a:ext cx="119122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</a:rPr>
              <a:t>"Los pipol"</a:t>
            </a:r>
            <a:endParaRPr lang="en-US" sz="1350" dirty="0"/>
          </a:p>
        </p:txBody>
      </p:sp>
      <p:sp>
        <p:nvSpPr>
          <p:cNvPr id="44" name="SK-32-text-43"/>
          <p:cNvSpPr/>
          <p:nvPr/>
        </p:nvSpPr>
        <p:spPr>
          <a:xfrm>
            <a:off x="396032" y="3789164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Datos booleanos</a:t>
            </a:r>
            <a:endParaRPr lang="en-US" sz="1350" dirty="0"/>
          </a:p>
        </p:txBody>
      </p:sp>
      <p:sp>
        <p:nvSpPr>
          <p:cNvPr id="45" name="SK-32-text-44"/>
          <p:cNvSpPr/>
          <p:nvPr/>
        </p:nvSpPr>
        <p:spPr>
          <a:xfrm>
            <a:off x="4163318" y="3789164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Boolean</a:t>
            </a:r>
            <a:endParaRPr lang="en-US" sz="1350" dirty="0"/>
          </a:p>
        </p:txBody>
      </p:sp>
      <p:sp>
        <p:nvSpPr>
          <p:cNvPr id="46" name="SK-32-textBg-45"/>
          <p:cNvSpPr/>
          <p:nvPr/>
        </p:nvSpPr>
        <p:spPr>
          <a:xfrm>
            <a:off x="9318724" y="3953768"/>
            <a:ext cx="1076771" cy="276225"/>
          </a:xfrm>
          <a:prstGeom prst="roundRect">
            <a:avLst>
              <a:gd name="adj" fmla="val 17241"/>
            </a:avLst>
          </a:prstGeom>
          <a:solidFill>
            <a:srgbClr val="F5F6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47" name="SK-32-text-46"/>
          <p:cNvSpPr/>
          <p:nvPr/>
        </p:nvSpPr>
        <p:spPr>
          <a:xfrm>
            <a:off x="9318724" y="3953768"/>
            <a:ext cx="1076771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</a:rPr>
              <a:t>true, false</a:t>
            </a:r>
            <a:endParaRPr lang="en-US" sz="1350" dirty="0"/>
          </a:p>
        </p:txBody>
      </p:sp>
      <p:sp>
        <p:nvSpPr>
          <p:cNvPr id="48" name="SK-32-text-47"/>
          <p:cNvSpPr/>
          <p:nvPr/>
        </p:nvSpPr>
        <p:spPr>
          <a:xfrm>
            <a:off x="396032" y="4394746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Valor nulo</a:t>
            </a:r>
            <a:endParaRPr lang="en-US" sz="1350" dirty="0"/>
          </a:p>
        </p:txBody>
      </p:sp>
      <p:sp>
        <p:nvSpPr>
          <p:cNvPr id="49" name="SK-32-text-48"/>
          <p:cNvSpPr/>
          <p:nvPr/>
        </p:nvSpPr>
        <p:spPr>
          <a:xfrm>
            <a:off x="4163318" y="4394746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null</a:t>
            </a:r>
            <a:endParaRPr lang="en-US" sz="1350" dirty="0"/>
          </a:p>
        </p:txBody>
      </p:sp>
      <p:sp>
        <p:nvSpPr>
          <p:cNvPr id="50" name="SK-32-textBg-49"/>
          <p:cNvSpPr/>
          <p:nvPr/>
        </p:nvSpPr>
        <p:spPr>
          <a:xfrm>
            <a:off x="9571286" y="4559350"/>
            <a:ext cx="571500" cy="276225"/>
          </a:xfrm>
          <a:prstGeom prst="roundRect">
            <a:avLst>
              <a:gd name="adj" fmla="val 17241"/>
            </a:avLst>
          </a:prstGeom>
          <a:solidFill>
            <a:srgbClr val="F5F6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51" name="SK-32-text-50"/>
          <p:cNvSpPr/>
          <p:nvPr/>
        </p:nvSpPr>
        <p:spPr>
          <a:xfrm>
            <a:off x="9571286" y="4559350"/>
            <a:ext cx="5715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</a:rPr>
              <a:t>null</a:t>
            </a:r>
            <a:endParaRPr lang="en-US" sz="1350" dirty="0"/>
          </a:p>
        </p:txBody>
      </p:sp>
      <p:sp>
        <p:nvSpPr>
          <p:cNvPr id="52" name="SK-32-text-51"/>
          <p:cNvSpPr/>
          <p:nvPr/>
        </p:nvSpPr>
        <p:spPr>
          <a:xfrm>
            <a:off x="396032" y="5000327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No inicializado</a:t>
            </a:r>
            <a:endParaRPr lang="en-US" sz="1350" dirty="0"/>
          </a:p>
        </p:txBody>
      </p:sp>
      <p:sp>
        <p:nvSpPr>
          <p:cNvPr id="53" name="SK-32-text-52"/>
          <p:cNvSpPr/>
          <p:nvPr/>
        </p:nvSpPr>
        <p:spPr>
          <a:xfrm>
            <a:off x="4163318" y="5000327"/>
            <a:ext cx="3472011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undefined</a:t>
            </a:r>
            <a:endParaRPr lang="en-US" sz="1350" dirty="0"/>
          </a:p>
        </p:txBody>
      </p:sp>
      <p:sp>
        <p:nvSpPr>
          <p:cNvPr id="54" name="SK-32-textBg-53"/>
          <p:cNvSpPr/>
          <p:nvPr/>
        </p:nvSpPr>
        <p:spPr>
          <a:xfrm>
            <a:off x="9314111" y="5164931"/>
            <a:ext cx="1085850" cy="276225"/>
          </a:xfrm>
          <a:prstGeom prst="roundRect">
            <a:avLst>
              <a:gd name="adj" fmla="val 17241"/>
            </a:avLst>
          </a:prstGeom>
          <a:solidFill>
            <a:srgbClr val="F5F6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55" name="SK-32-text-54"/>
          <p:cNvSpPr/>
          <p:nvPr/>
        </p:nvSpPr>
        <p:spPr>
          <a:xfrm>
            <a:off x="9314111" y="5164931"/>
            <a:ext cx="10858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</a:rPr>
              <a:t>undefined</a:t>
            </a:r>
            <a:endParaRPr lang="en-US" sz="1350" dirty="0"/>
          </a:p>
        </p:txBody>
      </p:sp>
      <p:sp>
        <p:nvSpPr>
          <p:cNvPr id="56" name="SK-32-text-55"/>
          <p:cNvSpPr/>
          <p:nvPr/>
        </p:nvSpPr>
        <p:spPr>
          <a:xfrm>
            <a:off x="438894" y="5605909"/>
            <a:ext cx="3386286" cy="7514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Valor que no existe después de una operación matemática: Not a Number</a:t>
            </a:r>
            <a:endParaRPr lang="en-US" sz="1275" dirty="0"/>
          </a:p>
        </p:txBody>
      </p:sp>
      <p:sp>
        <p:nvSpPr>
          <p:cNvPr id="57" name="SK-32-text-56"/>
          <p:cNvSpPr/>
          <p:nvPr/>
        </p:nvSpPr>
        <p:spPr>
          <a:xfrm>
            <a:off x="4163318" y="5605909"/>
            <a:ext cx="3472011" cy="7514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</a:rPr>
              <a:t>NaN</a:t>
            </a:r>
            <a:endParaRPr lang="en-US" sz="1350" dirty="0"/>
          </a:p>
        </p:txBody>
      </p:sp>
      <p:sp>
        <p:nvSpPr>
          <p:cNvPr id="58" name="SK-32-textBg-57"/>
          <p:cNvSpPr/>
          <p:nvPr/>
        </p:nvSpPr>
        <p:spPr>
          <a:xfrm>
            <a:off x="9604474" y="5843439"/>
            <a:ext cx="505123" cy="276225"/>
          </a:xfrm>
          <a:prstGeom prst="roundRect">
            <a:avLst>
              <a:gd name="adj" fmla="val 17241"/>
            </a:avLst>
          </a:prstGeom>
          <a:solidFill>
            <a:srgbClr val="F5F6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59" name="SK-32-text-58"/>
          <p:cNvSpPr/>
          <p:nvPr/>
        </p:nvSpPr>
        <p:spPr>
          <a:xfrm>
            <a:off x="9604474" y="5843439"/>
            <a:ext cx="50512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333333"/>
                </a:solidFill>
              </a:rPr>
              <a:t>6/0</a:t>
            </a:r>
            <a:endParaRPr lang="en-US" sz="1350" dirty="0"/>
          </a:p>
        </p:txBody>
      </p:sp>
      <p:sp>
        <p:nvSpPr>
          <p:cNvPr id="60" name="SK-32-text-59"/>
          <p:cNvSpPr/>
          <p:nvPr/>
        </p:nvSpPr>
        <p:spPr>
          <a:xfrm>
            <a:off x="438894" y="534888"/>
            <a:ext cx="1175310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33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6.2. Tipos de datos simples</a:t>
            </a:r>
            <a:endParaRPr lang="en-US" sz="27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96" y="171450"/>
            <a:ext cx="11606659" cy="6524625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14413"/>
            <a:ext cx="1121569" cy="28575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871" y="932111"/>
            <a:ext cx="999679" cy="28575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871" y="1069777"/>
            <a:ext cx="9509671" cy="754261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871" y="2475161"/>
            <a:ext cx="999679" cy="28575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2667" y="2599134"/>
            <a:ext cx="9534144" cy="3913286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2667" y="2599134"/>
            <a:ext cx="2881481" cy="394262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4148" y="2599134"/>
            <a:ext cx="3326183" cy="394262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80331" y="2599134"/>
            <a:ext cx="3326480" cy="394262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2667" y="2993396"/>
            <a:ext cx="2881481" cy="584793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4148" y="2993396"/>
            <a:ext cx="3326183" cy="584793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80331" y="2993396"/>
            <a:ext cx="3326480" cy="584793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72667" y="3578189"/>
            <a:ext cx="9534144" cy="782950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2667" y="3578189"/>
            <a:ext cx="2881481" cy="782950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54148" y="3578189"/>
            <a:ext cx="3326183" cy="782950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80331" y="3578189"/>
            <a:ext cx="3326480" cy="782950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72667" y="4361140"/>
            <a:ext cx="2881481" cy="584793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54148" y="4361140"/>
            <a:ext cx="3326183" cy="584793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780331" y="4361140"/>
            <a:ext cx="3326480" cy="584793"/>
          </a:xfrm>
          <a:prstGeom prst="rect">
            <a:avLst/>
          </a:prstGeom>
        </p:spPr>
      </p:pic>
      <p:pic>
        <p:nvPicPr>
          <p:cNvPr id="22" name="SK-33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72667" y="4945932"/>
            <a:ext cx="9534144" cy="584793"/>
          </a:xfrm>
          <a:prstGeom prst="rect">
            <a:avLst/>
          </a:prstGeom>
        </p:spPr>
      </p:pic>
      <p:pic>
        <p:nvPicPr>
          <p:cNvPr id="23" name="SK-33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72667" y="4945932"/>
            <a:ext cx="2881481" cy="584793"/>
          </a:xfrm>
          <a:prstGeom prst="rect">
            <a:avLst/>
          </a:prstGeom>
        </p:spPr>
      </p:pic>
      <p:pic>
        <p:nvPicPr>
          <p:cNvPr id="24" name="SK-33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54148" y="4945932"/>
            <a:ext cx="3326183" cy="584793"/>
          </a:xfrm>
          <a:prstGeom prst="rect">
            <a:avLst/>
          </a:prstGeom>
        </p:spPr>
      </p:pic>
      <p:pic>
        <p:nvPicPr>
          <p:cNvPr id="25" name="SK-33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780331" y="4945932"/>
            <a:ext cx="3326480" cy="584793"/>
          </a:xfrm>
          <a:prstGeom prst="rect">
            <a:avLst/>
          </a:prstGeom>
        </p:spPr>
      </p:pic>
      <p:pic>
        <p:nvPicPr>
          <p:cNvPr id="26" name="SK-33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72667" y="5530725"/>
            <a:ext cx="2881481" cy="981695"/>
          </a:xfrm>
          <a:prstGeom prst="rect">
            <a:avLst/>
          </a:prstGeom>
        </p:spPr>
      </p:pic>
      <p:pic>
        <p:nvPicPr>
          <p:cNvPr id="27" name="SK-33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454148" y="5530725"/>
            <a:ext cx="3326183" cy="981695"/>
          </a:xfrm>
          <a:prstGeom prst="rect">
            <a:avLst/>
          </a:prstGeom>
        </p:spPr>
      </p:pic>
      <p:pic>
        <p:nvPicPr>
          <p:cNvPr id="28" name="SK-33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780331" y="5530725"/>
            <a:ext cx="3326480" cy="981695"/>
          </a:xfrm>
          <a:prstGeom prst="rect">
            <a:avLst/>
          </a:prstGeom>
        </p:spPr>
      </p:pic>
      <p:sp>
        <p:nvSpPr>
          <p:cNvPr id="29" name="SK-33-text-28"/>
          <p:cNvSpPr/>
          <p:nvPr/>
        </p:nvSpPr>
        <p:spPr>
          <a:xfrm>
            <a:off x="1534567" y="2599134"/>
            <a:ext cx="2729081" cy="3942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Operación</a:t>
            </a:r>
            <a:endParaRPr lang="en-US" sz="1200" dirty="0"/>
          </a:p>
        </p:txBody>
      </p:sp>
      <p:sp>
        <p:nvSpPr>
          <p:cNvPr id="30" name="SK-33-text-29"/>
          <p:cNvSpPr/>
          <p:nvPr/>
        </p:nvSpPr>
        <p:spPr>
          <a:xfrm>
            <a:off x="4416048" y="2599134"/>
            <a:ext cx="3173783" cy="3942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Descripción</a:t>
            </a:r>
            <a:endParaRPr lang="en-US" sz="1200" dirty="0"/>
          </a:p>
        </p:txBody>
      </p:sp>
      <p:sp>
        <p:nvSpPr>
          <p:cNvPr id="31" name="SK-33-text-30"/>
          <p:cNvSpPr/>
          <p:nvPr/>
        </p:nvSpPr>
        <p:spPr>
          <a:xfrm>
            <a:off x="7742231" y="2599134"/>
            <a:ext cx="3174080" cy="3942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Ejemplo</a:t>
            </a:r>
            <a:endParaRPr lang="en-US" sz="1200" dirty="0"/>
          </a:p>
        </p:txBody>
      </p:sp>
      <p:sp>
        <p:nvSpPr>
          <p:cNvPr id="32" name="SK-33-text-31"/>
          <p:cNvSpPr/>
          <p:nvPr/>
        </p:nvSpPr>
        <p:spPr>
          <a:xfrm>
            <a:off x="1534567" y="2993396"/>
            <a:ext cx="2767181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&lt;arreglo&gt;[&lt;posicion&gt;]</a:t>
            </a:r>
            <a:endParaRPr lang="en-US" sz="1125" dirty="0"/>
          </a:p>
        </p:txBody>
      </p:sp>
      <p:sp>
        <p:nvSpPr>
          <p:cNvPr id="33" name="SK-33-text-32"/>
          <p:cNvSpPr/>
          <p:nvPr/>
        </p:nvSpPr>
        <p:spPr>
          <a:xfrm>
            <a:off x="4416048" y="2993396"/>
            <a:ext cx="3211883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Obtener una posición</a:t>
            </a:r>
            <a:endParaRPr lang="en-US" sz="1125" dirty="0"/>
          </a:p>
        </p:txBody>
      </p:sp>
      <p:sp>
        <p:nvSpPr>
          <p:cNvPr id="34" name="SK-33-text-33"/>
          <p:cNvSpPr/>
          <p:nvPr/>
        </p:nvSpPr>
        <p:spPr>
          <a:xfrm>
            <a:off x="7780331" y="2993396"/>
            <a:ext cx="3135980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arreglosNumericos[ 0 ] -&gt; 4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arreglosNombres[ 2 ] -&gt; "Francisco"</a:t>
            </a:r>
            <a:endParaRPr lang="en-US" sz="1125" dirty="0"/>
          </a:p>
        </p:txBody>
      </p:sp>
      <p:sp>
        <p:nvSpPr>
          <p:cNvPr id="35" name="SK-33-text-34"/>
          <p:cNvSpPr/>
          <p:nvPr/>
        </p:nvSpPr>
        <p:spPr>
          <a:xfrm>
            <a:off x="1572667" y="3578189"/>
            <a:ext cx="2690981" cy="78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&lt;arreglo&gt;[&lt;posicion&gt;] =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&lt;valor&gt;</a:t>
            </a:r>
            <a:endParaRPr lang="en-US" sz="1125" dirty="0"/>
          </a:p>
        </p:txBody>
      </p:sp>
      <p:sp>
        <p:nvSpPr>
          <p:cNvPr id="36" name="SK-33-text-35"/>
          <p:cNvSpPr/>
          <p:nvPr/>
        </p:nvSpPr>
        <p:spPr>
          <a:xfrm>
            <a:off x="4454148" y="3578189"/>
            <a:ext cx="3135683" cy="78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Insertar &lt;valor&gt; en la posición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&lt;posicion&gt; del arreglo &lt;arreglo&gt;</a:t>
            </a:r>
            <a:endParaRPr lang="en-US" sz="1125" dirty="0"/>
          </a:p>
        </p:txBody>
      </p:sp>
      <p:sp>
        <p:nvSpPr>
          <p:cNvPr id="37" name="SK-33-text-36"/>
          <p:cNvSpPr/>
          <p:nvPr/>
        </p:nvSpPr>
        <p:spPr>
          <a:xfrm>
            <a:off x="7780331" y="3578189"/>
            <a:ext cx="3135980" cy="78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arreglosNumericos[7] = 2 -&gt;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[3,4,9,7,1, &lt;empty slot&gt;, &lt;empty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slot&gt;, 2]</a:t>
            </a:r>
            <a:endParaRPr lang="en-US" sz="1125" dirty="0"/>
          </a:p>
        </p:txBody>
      </p:sp>
      <p:sp>
        <p:nvSpPr>
          <p:cNvPr id="38" name="SK-33-text-37"/>
          <p:cNvSpPr/>
          <p:nvPr/>
        </p:nvSpPr>
        <p:spPr>
          <a:xfrm>
            <a:off x="1534567" y="4361140"/>
            <a:ext cx="2767181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&lt;arreglo&gt;.push(&lt;valor&gt;)</a:t>
            </a:r>
            <a:endParaRPr lang="en-US" sz="1125" dirty="0"/>
          </a:p>
        </p:txBody>
      </p:sp>
      <p:sp>
        <p:nvSpPr>
          <p:cNvPr id="39" name="SK-33-text-38"/>
          <p:cNvSpPr/>
          <p:nvPr/>
        </p:nvSpPr>
        <p:spPr>
          <a:xfrm>
            <a:off x="4454148" y="4361140"/>
            <a:ext cx="3135683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Inserta el &lt;valor&gt; en la última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posición de &lt;arreglo&gt;</a:t>
            </a:r>
            <a:endParaRPr lang="en-US" sz="1125" dirty="0"/>
          </a:p>
        </p:txBody>
      </p:sp>
      <p:sp>
        <p:nvSpPr>
          <p:cNvPr id="40" name="SK-33-text-39"/>
          <p:cNvSpPr/>
          <p:nvPr/>
        </p:nvSpPr>
        <p:spPr>
          <a:xfrm>
            <a:off x="7780331" y="4361140"/>
            <a:ext cx="3135980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arreglosNumericos.push(2) -&gt;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[3,4,9,7,1,2]</a:t>
            </a:r>
            <a:endParaRPr lang="en-US" sz="1125" dirty="0"/>
          </a:p>
        </p:txBody>
      </p:sp>
      <p:sp>
        <p:nvSpPr>
          <p:cNvPr id="41" name="SK-33-text-40"/>
          <p:cNvSpPr/>
          <p:nvPr/>
        </p:nvSpPr>
        <p:spPr>
          <a:xfrm>
            <a:off x="1534567" y="4945932"/>
            <a:ext cx="2767181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&lt;areglo&gt;.length</a:t>
            </a:r>
            <a:endParaRPr lang="en-US" sz="1125" dirty="0"/>
          </a:p>
        </p:txBody>
      </p:sp>
      <p:sp>
        <p:nvSpPr>
          <p:cNvPr id="42" name="SK-33-text-41"/>
          <p:cNvSpPr/>
          <p:nvPr/>
        </p:nvSpPr>
        <p:spPr>
          <a:xfrm>
            <a:off x="4454148" y="4945932"/>
            <a:ext cx="3135683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Devuelve la cantidad de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posiciones de un arreglo</a:t>
            </a:r>
            <a:endParaRPr lang="en-US" sz="1125" dirty="0"/>
          </a:p>
        </p:txBody>
      </p:sp>
      <p:sp>
        <p:nvSpPr>
          <p:cNvPr id="43" name="SK-33-text-42"/>
          <p:cNvSpPr/>
          <p:nvPr/>
        </p:nvSpPr>
        <p:spPr>
          <a:xfrm>
            <a:off x="7742231" y="4945932"/>
            <a:ext cx="3212180" cy="5847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arreglosNumericos.length -&gt; 5</a:t>
            </a:r>
            <a:endParaRPr lang="en-US" sz="1125" dirty="0"/>
          </a:p>
        </p:txBody>
      </p:sp>
      <p:sp>
        <p:nvSpPr>
          <p:cNvPr id="44" name="SK-33-text-43"/>
          <p:cNvSpPr/>
          <p:nvPr/>
        </p:nvSpPr>
        <p:spPr>
          <a:xfrm>
            <a:off x="1572667" y="5530725"/>
            <a:ext cx="2690981" cy="9816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&lt;arreglo&gt;.join(&lt;cadena de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caracteres&gt;)</a:t>
            </a:r>
            <a:endParaRPr lang="en-US" sz="1125" dirty="0"/>
          </a:p>
        </p:txBody>
      </p:sp>
      <p:sp>
        <p:nvSpPr>
          <p:cNvPr id="45" name="SK-33-text-44"/>
          <p:cNvSpPr/>
          <p:nvPr/>
        </p:nvSpPr>
        <p:spPr>
          <a:xfrm>
            <a:off x="4454148" y="5530725"/>
            <a:ext cx="3135683" cy="9816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Entrega un string con todas las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posiciones del arreglo &lt;arreglo&gt;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separadas por &lt;cadena de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caracteres&gt;</a:t>
            </a:r>
            <a:endParaRPr lang="en-US" sz="1125" dirty="0"/>
          </a:p>
        </p:txBody>
      </p:sp>
      <p:sp>
        <p:nvSpPr>
          <p:cNvPr id="46" name="SK-33-text-45"/>
          <p:cNvSpPr/>
          <p:nvPr/>
        </p:nvSpPr>
        <p:spPr>
          <a:xfrm>
            <a:off x="7780331" y="5530725"/>
            <a:ext cx="3135980" cy="9816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arreglosNumericos.join("*") -&gt;</a:t>
            </a:r>
            <a:endParaRPr lang="en-US" sz="1125" dirty="0"/>
          </a:p>
          <a:p>
            <a:pPr marL="0" indent="0" algn="ctr">
              <a:lnSpc>
                <a:spcPts val="1575"/>
              </a:lnSpc>
              <a:buNone/>
            </a:pPr>
            <a:r>
              <a:rPr lang="en-US" sz="1125" dirty="0">
                <a:solidFill>
                  <a:srgbClr val="002147"/>
                </a:solidFill>
              </a:rPr>
              <a:t>"3*4*9*7*1"</a:t>
            </a:r>
            <a:endParaRPr lang="en-US" sz="1125" dirty="0"/>
          </a:p>
        </p:txBody>
      </p:sp>
      <p:sp>
        <p:nvSpPr>
          <p:cNvPr id="47" name="SK-33-text-46"/>
          <p:cNvSpPr/>
          <p:nvPr/>
        </p:nvSpPr>
        <p:spPr>
          <a:xfrm>
            <a:off x="1548259" y="459432"/>
            <a:ext cx="43719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06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6.3. Arrays</a:t>
            </a:r>
            <a:endParaRPr lang="en-US" sz="2250" dirty="0"/>
          </a:p>
        </p:txBody>
      </p:sp>
      <p:sp>
        <p:nvSpPr>
          <p:cNvPr id="48" name="SK-33-text-47"/>
          <p:cNvSpPr/>
          <p:nvPr/>
        </p:nvSpPr>
        <p:spPr>
          <a:xfrm>
            <a:off x="1706761" y="1227534"/>
            <a:ext cx="85210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var arreglosNumericos = [3,4,9,77,1];</a:t>
            </a:r>
            <a:endParaRPr lang="en-US" sz="1350" dirty="0"/>
          </a:p>
        </p:txBody>
      </p:sp>
      <p:sp>
        <p:nvSpPr>
          <p:cNvPr id="49" name="SK-33-text-48"/>
          <p:cNvSpPr/>
          <p:nvPr/>
        </p:nvSpPr>
        <p:spPr>
          <a:xfrm>
            <a:off x="1706761" y="1460748"/>
            <a:ext cx="104852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</a:rPr>
              <a:t>var arreglosNombres = ["Pablo", "María", "Francisco", "Miguel"];</a:t>
            </a:r>
            <a:endParaRPr lang="en-US" sz="1350" dirty="0"/>
          </a:p>
        </p:txBody>
      </p:sp>
      <p:sp>
        <p:nvSpPr>
          <p:cNvPr id="50" name="SK-33-text-49"/>
          <p:cNvSpPr/>
          <p:nvPr/>
        </p:nvSpPr>
        <p:spPr>
          <a:xfrm>
            <a:off x="1548259" y="2064246"/>
            <a:ext cx="60674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06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6.3.1. Operaciones</a:t>
            </a:r>
            <a:endParaRPr lang="en-US" sz="1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1" y="932557"/>
            <a:ext cx="11240988" cy="2708821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4265563"/>
            <a:ext cx="11289655" cy="2153394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4265563"/>
            <a:ext cx="5644753" cy="447675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7906" y="4265563"/>
            <a:ext cx="5644902" cy="447675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4713238"/>
            <a:ext cx="11289655" cy="426393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153" y="4713238"/>
            <a:ext cx="5644753" cy="426393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7906" y="4713238"/>
            <a:ext cx="5644902" cy="426393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153" y="5139630"/>
            <a:ext cx="11289655" cy="426393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3153" y="5139630"/>
            <a:ext cx="5644753" cy="426393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7906" y="5139630"/>
            <a:ext cx="5644902" cy="426393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153" y="5566023"/>
            <a:ext cx="11289655" cy="426393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3153" y="5566023"/>
            <a:ext cx="5644753" cy="426393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07906" y="5566023"/>
            <a:ext cx="5644902" cy="426393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153" y="5992416"/>
            <a:ext cx="11289655" cy="426541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3153" y="5992416"/>
            <a:ext cx="5644753" cy="426541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07906" y="5992416"/>
            <a:ext cx="5644902" cy="426541"/>
          </a:xfrm>
          <a:prstGeom prst="rect">
            <a:avLst/>
          </a:prstGeom>
        </p:spPr>
      </p:pic>
      <p:pic>
        <p:nvPicPr>
          <p:cNvPr id="19" name="SK-3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0157" y="1069777"/>
            <a:ext cx="4425553" cy="2434530"/>
          </a:xfrm>
          <a:prstGeom prst="rect">
            <a:avLst/>
          </a:prstGeom>
        </p:spPr>
      </p:pic>
      <p:sp>
        <p:nvSpPr>
          <p:cNvPr id="20" name="SK-34-text-19"/>
          <p:cNvSpPr/>
          <p:nvPr/>
        </p:nvSpPr>
        <p:spPr>
          <a:xfrm>
            <a:off x="415528" y="4265563"/>
            <a:ext cx="5511403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Acceso</a:t>
            </a:r>
            <a:endParaRPr lang="en-US" sz="1500" dirty="0"/>
          </a:p>
        </p:txBody>
      </p:sp>
      <p:sp>
        <p:nvSpPr>
          <p:cNvPr id="21" name="SK-34-text-20"/>
          <p:cNvSpPr/>
          <p:nvPr/>
        </p:nvSpPr>
        <p:spPr>
          <a:xfrm>
            <a:off x="6060281" y="4265563"/>
            <a:ext cx="5511552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Resultado</a:t>
            </a:r>
            <a:endParaRPr lang="en-US" sz="1500" dirty="0"/>
          </a:p>
        </p:txBody>
      </p:sp>
      <p:sp>
        <p:nvSpPr>
          <p:cNvPr id="22" name="SK-34-text-21"/>
          <p:cNvSpPr/>
          <p:nvPr/>
        </p:nvSpPr>
        <p:spPr>
          <a:xfrm>
            <a:off x="844153" y="4713238"/>
            <a:ext cx="4968478" cy="426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55A64"/>
                </a:solidFill>
              </a:rPr>
              <a:t>pipol.nombre</a:t>
            </a:r>
            <a:endParaRPr lang="en-US" sz="1350" dirty="0"/>
          </a:p>
        </p:txBody>
      </p:sp>
      <p:sp>
        <p:nvSpPr>
          <p:cNvPr id="23" name="SK-34-text-22"/>
          <p:cNvSpPr/>
          <p:nvPr/>
        </p:nvSpPr>
        <p:spPr>
          <a:xfrm>
            <a:off x="6065044" y="4713238"/>
            <a:ext cx="4968627" cy="426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55A64"/>
                </a:solidFill>
              </a:rPr>
              <a:t>"Pablo"</a:t>
            </a:r>
            <a:endParaRPr lang="en-US" sz="1350" dirty="0"/>
          </a:p>
        </p:txBody>
      </p:sp>
      <p:sp>
        <p:nvSpPr>
          <p:cNvPr id="24" name="SK-34-text-23"/>
          <p:cNvSpPr/>
          <p:nvPr/>
        </p:nvSpPr>
        <p:spPr>
          <a:xfrm>
            <a:off x="844153" y="5139630"/>
            <a:ext cx="4968478" cy="426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55A64"/>
                </a:solidFill>
              </a:rPr>
              <a:t>pipol["apellido"]</a:t>
            </a:r>
            <a:endParaRPr lang="en-US" sz="1350" dirty="0"/>
          </a:p>
        </p:txBody>
      </p:sp>
      <p:sp>
        <p:nvSpPr>
          <p:cNvPr id="25" name="SK-34-text-24"/>
          <p:cNvSpPr/>
          <p:nvPr/>
        </p:nvSpPr>
        <p:spPr>
          <a:xfrm>
            <a:off x="6065044" y="5139630"/>
            <a:ext cx="4968627" cy="426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55A64"/>
                </a:solidFill>
              </a:rPr>
              <a:t>"Márquez"</a:t>
            </a:r>
            <a:endParaRPr lang="en-US" sz="1350" dirty="0"/>
          </a:p>
        </p:txBody>
      </p:sp>
      <p:sp>
        <p:nvSpPr>
          <p:cNvPr id="26" name="SK-34-text-25"/>
          <p:cNvSpPr/>
          <p:nvPr/>
        </p:nvSpPr>
        <p:spPr>
          <a:xfrm>
            <a:off x="844153" y="5566023"/>
            <a:ext cx="5780657" cy="426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55A64"/>
                </a:solidFill>
              </a:rPr>
              <a:t>pipol.profesorFavorito["nombre"]</a:t>
            </a:r>
            <a:endParaRPr lang="en-US" sz="1350" dirty="0"/>
          </a:p>
        </p:txBody>
      </p:sp>
      <p:sp>
        <p:nvSpPr>
          <p:cNvPr id="27" name="SK-34-text-26"/>
          <p:cNvSpPr/>
          <p:nvPr/>
        </p:nvSpPr>
        <p:spPr>
          <a:xfrm>
            <a:off x="6065044" y="5566023"/>
            <a:ext cx="4968627" cy="426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55A64"/>
                </a:solidFill>
              </a:rPr>
              <a:t>"Pedro"</a:t>
            </a:r>
            <a:endParaRPr lang="en-US" sz="1350" dirty="0"/>
          </a:p>
        </p:txBody>
      </p:sp>
      <p:sp>
        <p:nvSpPr>
          <p:cNvPr id="28" name="SK-34-text-27"/>
          <p:cNvSpPr/>
          <p:nvPr/>
        </p:nvSpPr>
        <p:spPr>
          <a:xfrm>
            <a:off x="844153" y="5992416"/>
            <a:ext cx="560269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55A64"/>
                </a:solidFill>
              </a:rPr>
              <a:t>pipol.profesorFavorito.apellido</a:t>
            </a:r>
            <a:endParaRPr lang="en-US" sz="1350" dirty="0"/>
          </a:p>
        </p:txBody>
      </p:sp>
      <p:sp>
        <p:nvSpPr>
          <p:cNvPr id="29" name="SK-34-text-28"/>
          <p:cNvSpPr/>
          <p:nvPr/>
        </p:nvSpPr>
        <p:spPr>
          <a:xfrm>
            <a:off x="6065044" y="5992416"/>
            <a:ext cx="4968627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455A64"/>
                </a:solidFill>
              </a:rPr>
              <a:t>"Pérez"</a:t>
            </a:r>
            <a:endParaRPr lang="en-US" sz="1350" dirty="0"/>
          </a:p>
        </p:txBody>
      </p:sp>
      <p:sp>
        <p:nvSpPr>
          <p:cNvPr id="30" name="SK-34-text-29"/>
          <p:cNvSpPr/>
          <p:nvPr/>
        </p:nvSpPr>
        <p:spPr>
          <a:xfrm>
            <a:off x="438894" y="239911"/>
            <a:ext cx="597217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D32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6.4. Objetos</a:t>
            </a:r>
            <a:endParaRPr lang="en-US" sz="2850" dirty="0"/>
          </a:p>
        </p:txBody>
      </p:sp>
      <p:sp>
        <p:nvSpPr>
          <p:cNvPr id="31" name="SK-34-text-30"/>
          <p:cNvSpPr/>
          <p:nvPr/>
        </p:nvSpPr>
        <p:spPr>
          <a:xfrm>
            <a:off x="426690" y="3867894"/>
            <a:ext cx="1111948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32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6.4.1. Formas de recorrer un objeto</a:t>
            </a:r>
            <a:endParaRPr lang="en-US" sz="1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776436"/>
            <a:ext cx="1097161" cy="3810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047899"/>
            <a:ext cx="5535067" cy="5400675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592" y="776436"/>
            <a:ext cx="1097161" cy="38100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1592" y="1001167"/>
            <a:ext cx="5815459" cy="5417790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1241227"/>
            <a:ext cx="5474196" cy="4937671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1241227"/>
            <a:ext cx="4059882" cy="4546848"/>
          </a:xfrm>
          <a:prstGeom prst="rect">
            <a:avLst/>
          </a:prstGeom>
        </p:spPr>
      </p:pic>
      <p:sp>
        <p:nvSpPr>
          <p:cNvPr id="9" name="SK-35-text-8"/>
          <p:cNvSpPr/>
          <p:nvPr/>
        </p:nvSpPr>
        <p:spPr>
          <a:xfrm>
            <a:off x="365671" y="363438"/>
            <a:ext cx="594074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47AB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6.5. if/switch</a:t>
            </a:r>
            <a:endParaRPr lang="en-US" sz="2475" dirty="0"/>
          </a:p>
        </p:txBody>
      </p:sp>
      <p:sp>
        <p:nvSpPr>
          <p:cNvPr id="10" name="SK-35-text-9"/>
          <p:cNvSpPr/>
          <p:nvPr/>
        </p:nvSpPr>
        <p:spPr>
          <a:xfrm>
            <a:off x="6120259" y="363438"/>
            <a:ext cx="594074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47AB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6.6. while/for</a:t>
            </a:r>
            <a:endParaRPr lang="en-US" sz="247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188" y="713184"/>
            <a:ext cx="8607475" cy="2496294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188" y="713184"/>
            <a:ext cx="73075" cy="2544217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2188" y="4018062"/>
            <a:ext cx="8607475" cy="2511326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188" y="3943350"/>
            <a:ext cx="73075" cy="2544217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4784" y="4094113"/>
            <a:ext cx="3364855" cy="2359075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4784" y="884634"/>
            <a:ext cx="2767459" cy="2153394"/>
          </a:xfrm>
          <a:prstGeom prst="rect">
            <a:avLst/>
          </a:prstGeom>
        </p:spPr>
      </p:pic>
      <p:sp>
        <p:nvSpPr>
          <p:cNvPr id="9" name="SK-36-text-8"/>
          <p:cNvSpPr/>
          <p:nvPr/>
        </p:nvSpPr>
        <p:spPr>
          <a:xfrm>
            <a:off x="1743373" y="226219"/>
            <a:ext cx="47148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338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6.6. var/let</a:t>
            </a:r>
            <a:endParaRPr lang="en-US" sz="2250" dirty="0"/>
          </a:p>
        </p:txBody>
      </p:sp>
      <p:sp>
        <p:nvSpPr>
          <p:cNvPr id="10" name="SK-36-text-9"/>
          <p:cNvSpPr/>
          <p:nvPr/>
        </p:nvSpPr>
        <p:spPr>
          <a:xfrm>
            <a:off x="1731169" y="3463230"/>
            <a:ext cx="1046083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338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6.7. Prototipos programación por objetos</a:t>
            </a:r>
            <a:endParaRPr lang="en-US" sz="22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92" y="694134"/>
            <a:ext cx="1097161" cy="38100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3482" y="898327"/>
            <a:ext cx="5742384" cy="4917132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373" y="898327"/>
            <a:ext cx="5778996" cy="5918448"/>
          </a:xfrm>
          <a:prstGeom prst="rect">
            <a:avLst/>
          </a:prstGeom>
        </p:spPr>
      </p:pic>
      <p:sp>
        <p:nvSpPr>
          <p:cNvPr id="6" name="SK-37-text-5"/>
          <p:cNvSpPr/>
          <p:nvPr/>
        </p:nvSpPr>
        <p:spPr>
          <a:xfrm>
            <a:off x="231577" y="116532"/>
            <a:ext cx="378904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3399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6.8. DOM</a:t>
            </a:r>
            <a:endParaRPr lang="en-US" sz="25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8" y="1286619"/>
            <a:ext cx="1316682" cy="19050"/>
          </a:xfrm>
          <a:prstGeom prst="rect">
            <a:avLst/>
          </a:prstGeom>
        </p:spPr>
      </p:pic>
      <p:pic>
        <p:nvPicPr>
          <p:cNvPr id="4" name="SK-3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2084784"/>
            <a:ext cx="841177" cy="335905"/>
          </a:xfrm>
          <a:prstGeom prst="rect">
            <a:avLst/>
          </a:prstGeom>
        </p:spPr>
      </p:pic>
      <p:pic>
        <p:nvPicPr>
          <p:cNvPr id="5" name="SK-3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2429768"/>
            <a:ext cx="11045875" cy="880467"/>
          </a:xfrm>
          <a:prstGeom prst="rect">
            <a:avLst/>
          </a:prstGeom>
        </p:spPr>
      </p:pic>
      <p:pic>
        <p:nvPicPr>
          <p:cNvPr id="6" name="SK-3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4100959"/>
            <a:ext cx="621655" cy="349746"/>
          </a:xfrm>
          <a:prstGeom prst="rect">
            <a:avLst/>
          </a:prstGeom>
        </p:spPr>
      </p:pic>
      <p:pic>
        <p:nvPicPr>
          <p:cNvPr id="7" name="SK-3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4299942"/>
            <a:ext cx="11045875" cy="2016175"/>
          </a:xfrm>
          <a:prstGeom prst="rect">
            <a:avLst/>
          </a:prstGeom>
        </p:spPr>
      </p:pic>
      <p:pic>
        <p:nvPicPr>
          <p:cNvPr id="8" name="SK-3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157" y="4635996"/>
            <a:ext cx="4230588" cy="1323529"/>
          </a:xfrm>
          <a:prstGeom prst="rect">
            <a:avLst/>
          </a:prstGeom>
        </p:spPr>
      </p:pic>
      <p:pic>
        <p:nvPicPr>
          <p:cNvPr id="9" name="SK-3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898" y="2715667"/>
            <a:ext cx="8119765" cy="308521"/>
          </a:xfrm>
          <a:prstGeom prst="rect">
            <a:avLst/>
          </a:prstGeom>
        </p:spPr>
      </p:pic>
      <p:sp>
        <p:nvSpPr>
          <p:cNvPr id="10" name="SK-38-text-9"/>
          <p:cNvSpPr/>
          <p:nvPr/>
        </p:nvSpPr>
        <p:spPr>
          <a:xfrm>
            <a:off x="560784" y="493663"/>
            <a:ext cx="72294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A4B84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6.8. Eventos</a:t>
            </a:r>
            <a:endParaRPr lang="en-US" sz="3450" dirty="0"/>
          </a:p>
        </p:txBody>
      </p:sp>
      <p:sp>
        <p:nvSpPr>
          <p:cNvPr id="11" name="SK-38-text-10"/>
          <p:cNvSpPr/>
          <p:nvPr/>
        </p:nvSpPr>
        <p:spPr>
          <a:xfrm>
            <a:off x="536377" y="1625203"/>
            <a:ext cx="90944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Verificar el siguiente HTML:</a:t>
            </a:r>
            <a:endParaRPr lang="en-US" sz="2100" dirty="0"/>
          </a:p>
        </p:txBody>
      </p:sp>
      <p:sp>
        <p:nvSpPr>
          <p:cNvPr id="12" name="SK-38-text-11"/>
          <p:cNvSpPr/>
          <p:nvPr/>
        </p:nvSpPr>
        <p:spPr>
          <a:xfrm>
            <a:off x="715417" y="2167086"/>
            <a:ext cx="60513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HTML</a:t>
            </a:r>
            <a:endParaRPr lang="en-US" sz="1275" dirty="0"/>
          </a:p>
        </p:txBody>
      </p:sp>
      <p:sp>
        <p:nvSpPr>
          <p:cNvPr id="13" name="SK-38-text-12"/>
          <p:cNvSpPr/>
          <p:nvPr/>
        </p:nvSpPr>
        <p:spPr>
          <a:xfrm>
            <a:off x="548580" y="3682603"/>
            <a:ext cx="55740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Manejo del evento</a:t>
            </a:r>
            <a:endParaRPr lang="en-US" sz="2100" dirty="0"/>
          </a:p>
        </p:txBody>
      </p:sp>
      <p:sp>
        <p:nvSpPr>
          <p:cNvPr id="14" name="SK-38-text-13"/>
          <p:cNvSpPr/>
          <p:nvPr/>
        </p:nvSpPr>
        <p:spPr>
          <a:xfrm>
            <a:off x="739676" y="4190107"/>
            <a:ext cx="3247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JS</a:t>
            </a:r>
            <a:endParaRPr lang="en-US" sz="127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14027"/>
          </a:xfrm>
          <a:prstGeom prst="rect">
            <a:avLst/>
          </a:prstGeom>
        </p:spPr>
      </p:pic>
      <p:pic>
        <p:nvPicPr>
          <p:cNvPr id="4" name="SK-3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082873"/>
            <a:ext cx="975271" cy="28575"/>
          </a:xfrm>
          <a:prstGeom prst="rect">
            <a:avLst/>
          </a:prstGeom>
        </p:spPr>
      </p:pic>
      <p:pic>
        <p:nvPicPr>
          <p:cNvPr id="5" name="SK-3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96" y="1370856"/>
            <a:ext cx="5510659" cy="5000774"/>
          </a:xfrm>
          <a:prstGeom prst="rect">
            <a:avLst/>
          </a:prstGeom>
        </p:spPr>
      </p:pic>
      <p:pic>
        <p:nvPicPr>
          <p:cNvPr id="6" name="SK-3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8055" y="1282303"/>
            <a:ext cx="5791200" cy="5081736"/>
          </a:xfrm>
          <a:prstGeom prst="rect">
            <a:avLst/>
          </a:prstGeom>
        </p:spPr>
      </p:pic>
      <p:pic>
        <p:nvPicPr>
          <p:cNvPr id="7" name="SK-3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6270278"/>
            <a:ext cx="4876800" cy="9525"/>
          </a:xfrm>
          <a:prstGeom prst="rect">
            <a:avLst/>
          </a:prstGeom>
        </p:spPr>
      </p:pic>
      <p:pic>
        <p:nvPicPr>
          <p:cNvPr id="8" name="SK-3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78798"/>
            <a:ext cx="9692580" cy="9525"/>
          </a:xfrm>
          <a:prstGeom prst="rect">
            <a:avLst/>
          </a:prstGeom>
        </p:spPr>
      </p:pic>
      <p:pic>
        <p:nvPicPr>
          <p:cNvPr id="9" name="SK-3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70690" y="6398419"/>
            <a:ext cx="2621161" cy="377130"/>
          </a:xfrm>
          <a:prstGeom prst="rect">
            <a:avLst/>
          </a:prstGeom>
        </p:spPr>
      </p:pic>
      <p:pic>
        <p:nvPicPr>
          <p:cNvPr id="10" name="SK-3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1757" y="1446907"/>
            <a:ext cx="5742384" cy="4368403"/>
          </a:xfrm>
          <a:prstGeom prst="rect">
            <a:avLst/>
          </a:prstGeom>
        </p:spPr>
      </p:pic>
      <p:pic>
        <p:nvPicPr>
          <p:cNvPr id="11" name="SK-3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1446907"/>
            <a:ext cx="4620667" cy="4848523"/>
          </a:xfrm>
          <a:prstGeom prst="rect">
            <a:avLst/>
          </a:prstGeom>
        </p:spPr>
      </p:pic>
      <p:sp>
        <p:nvSpPr>
          <p:cNvPr id="12" name="SK-39-text-11"/>
          <p:cNvSpPr/>
          <p:nvPr/>
        </p:nvSpPr>
        <p:spPr>
          <a:xfrm>
            <a:off x="451098" y="521196"/>
            <a:ext cx="191833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4E9B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HTML</a:t>
            </a:r>
            <a:endParaRPr lang="en-US" sz="2850" dirty="0"/>
          </a:p>
        </p:txBody>
      </p:sp>
      <p:sp>
        <p:nvSpPr>
          <p:cNvPr id="13" name="SK-39-text-12"/>
          <p:cNvSpPr/>
          <p:nvPr/>
        </p:nvSpPr>
        <p:spPr>
          <a:xfrm>
            <a:off x="10372279" y="6528792"/>
            <a:ext cx="15391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Ciencia con conciencia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56927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421"/>
            <a:ext cx="1292275" cy="47923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577" y="886718"/>
            <a:ext cx="2523679" cy="1024533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5255" y="663029"/>
            <a:ext cx="9204871" cy="169798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577" y="2311003"/>
            <a:ext cx="2523679" cy="257859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55255" y="2311003"/>
            <a:ext cx="9204871" cy="2578596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1577" y="5076974"/>
            <a:ext cx="2523679" cy="1666429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5255" y="5046762"/>
            <a:ext cx="9204871" cy="171569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94384" y="2263080"/>
            <a:ext cx="9253686" cy="2688282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94384" y="822871"/>
            <a:ext cx="9253686" cy="1378446"/>
          </a:xfrm>
          <a:prstGeom prst="rect">
            <a:avLst/>
          </a:prstGeom>
        </p:spPr>
      </p:pic>
      <p:sp>
        <p:nvSpPr>
          <p:cNvPr id="13" name="SK-4-text-12"/>
          <p:cNvSpPr/>
          <p:nvPr/>
        </p:nvSpPr>
        <p:spPr>
          <a:xfrm>
            <a:off x="292596" y="82153"/>
            <a:ext cx="38481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PETICIÓN</a:t>
            </a:r>
            <a:endParaRPr lang="en-US" sz="3000" dirty="0"/>
          </a:p>
        </p:txBody>
      </p:sp>
      <p:sp>
        <p:nvSpPr>
          <p:cNvPr id="14" name="SK-4-text-13"/>
          <p:cNvSpPr/>
          <p:nvPr/>
        </p:nvSpPr>
        <p:spPr>
          <a:xfrm>
            <a:off x="353467" y="1172617"/>
            <a:ext cx="269652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Vía browser:</a:t>
            </a:r>
            <a:endParaRPr lang="en-US" sz="1425" dirty="0"/>
          </a:p>
        </p:txBody>
      </p:sp>
      <p:sp>
        <p:nvSpPr>
          <p:cNvPr id="15" name="SK-4-text-14"/>
          <p:cNvSpPr/>
          <p:nvPr/>
        </p:nvSpPr>
        <p:spPr>
          <a:xfrm>
            <a:off x="365671" y="1446907"/>
            <a:ext cx="53568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https://independientesantafe.com/</a:t>
            </a:r>
            <a:endParaRPr lang="en-US" sz="1050" dirty="0"/>
          </a:p>
        </p:txBody>
      </p:sp>
      <p:sp>
        <p:nvSpPr>
          <p:cNvPr id="16" name="SK-4-text-15"/>
          <p:cNvSpPr/>
          <p:nvPr/>
        </p:nvSpPr>
        <p:spPr>
          <a:xfrm>
            <a:off x="353467" y="3367236"/>
            <a:ext cx="59540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Vía POSTMAN, petición REST:</a:t>
            </a:r>
            <a:endParaRPr lang="en-US" sz="1425" dirty="0"/>
          </a:p>
        </p:txBody>
      </p:sp>
      <p:sp>
        <p:nvSpPr>
          <p:cNvPr id="17" name="SK-4-text-16"/>
          <p:cNvSpPr/>
          <p:nvPr/>
        </p:nvSpPr>
        <p:spPr>
          <a:xfrm>
            <a:off x="353467" y="5726311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Vía consola:</a:t>
            </a:r>
            <a:endParaRPr lang="en-US" sz="1425" dirty="0"/>
          </a:p>
        </p:txBody>
      </p:sp>
      <p:sp>
        <p:nvSpPr>
          <p:cNvPr id="18" name="SK-4-text-17"/>
          <p:cNvSpPr/>
          <p:nvPr/>
        </p:nvSpPr>
        <p:spPr>
          <a:xfrm>
            <a:off x="2901553" y="5136505"/>
            <a:ext cx="64008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ubuntu@marshando-controllers:~$ telnet info.cern.ch 80</a:t>
            </a:r>
            <a:endParaRPr lang="en-US" sz="750" dirty="0"/>
          </a:p>
        </p:txBody>
      </p:sp>
      <p:sp>
        <p:nvSpPr>
          <p:cNvPr id="19" name="SK-4-text-18"/>
          <p:cNvSpPr/>
          <p:nvPr/>
        </p:nvSpPr>
        <p:spPr>
          <a:xfrm>
            <a:off x="2925961" y="5294263"/>
            <a:ext cx="38481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Trying 188.184.100.182...</a:t>
            </a:r>
            <a:endParaRPr lang="en-US" sz="750" dirty="0"/>
          </a:p>
        </p:txBody>
      </p:sp>
      <p:sp>
        <p:nvSpPr>
          <p:cNvPr id="20" name="SK-4-text-19"/>
          <p:cNvSpPr/>
          <p:nvPr/>
        </p:nvSpPr>
        <p:spPr>
          <a:xfrm>
            <a:off x="2925961" y="5438329"/>
            <a:ext cx="38481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Connected to webafs703.cern.ch.</a:t>
            </a:r>
            <a:endParaRPr lang="en-US" sz="750" dirty="0"/>
          </a:p>
        </p:txBody>
      </p:sp>
      <p:sp>
        <p:nvSpPr>
          <p:cNvPr id="21" name="SK-4-text-20"/>
          <p:cNvSpPr/>
          <p:nvPr/>
        </p:nvSpPr>
        <p:spPr>
          <a:xfrm>
            <a:off x="2925961" y="5582394"/>
            <a:ext cx="29337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Escape character is '^]'.</a:t>
            </a:r>
            <a:endParaRPr lang="en-US" sz="750" dirty="0"/>
          </a:p>
        </p:txBody>
      </p:sp>
      <p:sp>
        <p:nvSpPr>
          <p:cNvPr id="22" name="SK-4-text-21"/>
          <p:cNvSpPr/>
          <p:nvPr/>
        </p:nvSpPr>
        <p:spPr>
          <a:xfrm>
            <a:off x="2925961" y="5733157"/>
            <a:ext cx="731520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GET /hypertext/WWW/TheProject.html HTTP/1.1 host: info.cern.ch</a:t>
            </a:r>
            <a:endParaRPr lang="en-US" sz="750" dirty="0"/>
          </a:p>
        </p:txBody>
      </p:sp>
      <p:sp>
        <p:nvSpPr>
          <p:cNvPr id="23" name="SK-4-text-22"/>
          <p:cNvSpPr/>
          <p:nvPr/>
        </p:nvSpPr>
        <p:spPr>
          <a:xfrm>
            <a:off x="2925961" y="5870377"/>
            <a:ext cx="32004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HTTP/1.1 400 Bad Request</a:t>
            </a:r>
            <a:endParaRPr lang="en-US" sz="750" dirty="0"/>
          </a:p>
        </p:txBody>
      </p:sp>
      <p:sp>
        <p:nvSpPr>
          <p:cNvPr id="24" name="SK-4-text-23"/>
          <p:cNvSpPr/>
          <p:nvPr/>
        </p:nvSpPr>
        <p:spPr>
          <a:xfrm>
            <a:off x="2925961" y="6014442"/>
            <a:ext cx="499110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Date: Tue, 25 Jul 2023 01:26:35 GMT</a:t>
            </a:r>
            <a:endParaRPr lang="en-US" sz="750" dirty="0"/>
          </a:p>
        </p:txBody>
      </p:sp>
      <p:sp>
        <p:nvSpPr>
          <p:cNvPr id="25" name="SK-4-text-24"/>
          <p:cNvSpPr/>
          <p:nvPr/>
        </p:nvSpPr>
        <p:spPr>
          <a:xfrm>
            <a:off x="2925961" y="6158359"/>
            <a:ext cx="1676400" cy="109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Server: Apache</a:t>
            </a:r>
            <a:endParaRPr lang="en-US" sz="750" dirty="0"/>
          </a:p>
        </p:txBody>
      </p:sp>
      <p:sp>
        <p:nvSpPr>
          <p:cNvPr id="26" name="SK-4-text-25"/>
          <p:cNvSpPr/>
          <p:nvPr/>
        </p:nvSpPr>
        <p:spPr>
          <a:xfrm>
            <a:off x="2925961" y="6288732"/>
            <a:ext cx="247650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Content-Length: 226</a:t>
            </a:r>
            <a:endParaRPr lang="en-US" sz="750" dirty="0"/>
          </a:p>
        </p:txBody>
      </p:sp>
      <p:sp>
        <p:nvSpPr>
          <p:cNvPr id="27" name="SK-4-text-26"/>
          <p:cNvSpPr/>
          <p:nvPr/>
        </p:nvSpPr>
        <p:spPr>
          <a:xfrm>
            <a:off x="2925961" y="6425803"/>
            <a:ext cx="2019300" cy="109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Connection: close</a:t>
            </a:r>
            <a:endParaRPr lang="en-US" sz="750" dirty="0"/>
          </a:p>
        </p:txBody>
      </p:sp>
      <p:sp>
        <p:nvSpPr>
          <p:cNvPr id="28" name="SK-4-text-27"/>
          <p:cNvSpPr/>
          <p:nvPr/>
        </p:nvSpPr>
        <p:spPr>
          <a:xfrm>
            <a:off x="2925961" y="6563023"/>
            <a:ext cx="53721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Content-Type: text/html; charset=iso-8859-1</a:t>
            </a:r>
            <a:endParaRPr lang="en-US" sz="750" dirty="0"/>
          </a:p>
        </p:txBody>
      </p:sp>
      <p:sp>
        <p:nvSpPr>
          <p:cNvPr id="29" name="SK-4-text-28"/>
          <p:cNvSpPr/>
          <p:nvPr/>
        </p:nvSpPr>
        <p:spPr>
          <a:xfrm>
            <a:off x="6937177" y="5122813"/>
            <a:ext cx="5254823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&lt;!DOCTYPE HTML PUBLIC "-//IETF//DTD HTML 2.0//EN"&gt;</a:t>
            </a:r>
            <a:endParaRPr lang="en-US" sz="750" dirty="0"/>
          </a:p>
        </p:txBody>
      </p:sp>
      <p:sp>
        <p:nvSpPr>
          <p:cNvPr id="30" name="SK-4-text-29"/>
          <p:cNvSpPr/>
          <p:nvPr/>
        </p:nvSpPr>
        <p:spPr>
          <a:xfrm>
            <a:off x="6949380" y="5287417"/>
            <a:ext cx="14478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&lt;html&gt;&lt;head&gt;</a:t>
            </a:r>
            <a:endParaRPr lang="en-US" sz="750" dirty="0"/>
          </a:p>
        </p:txBody>
      </p:sp>
      <p:sp>
        <p:nvSpPr>
          <p:cNvPr id="31" name="SK-4-text-30"/>
          <p:cNvSpPr/>
          <p:nvPr/>
        </p:nvSpPr>
        <p:spPr>
          <a:xfrm>
            <a:off x="6949380" y="5438329"/>
            <a:ext cx="37338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&lt;title&gt;400 Bad Request&lt;/title&gt;</a:t>
            </a:r>
            <a:endParaRPr lang="en-US" sz="750" dirty="0"/>
          </a:p>
        </p:txBody>
      </p:sp>
      <p:sp>
        <p:nvSpPr>
          <p:cNvPr id="32" name="SK-4-text-31"/>
          <p:cNvSpPr/>
          <p:nvPr/>
        </p:nvSpPr>
        <p:spPr>
          <a:xfrm>
            <a:off x="6949380" y="5602932"/>
            <a:ext cx="15621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&lt;/head&gt;&lt;body&gt;</a:t>
            </a:r>
            <a:endParaRPr lang="en-US" sz="750" dirty="0"/>
          </a:p>
        </p:txBody>
      </p:sp>
      <p:sp>
        <p:nvSpPr>
          <p:cNvPr id="33" name="SK-4-text-32"/>
          <p:cNvSpPr/>
          <p:nvPr/>
        </p:nvSpPr>
        <p:spPr>
          <a:xfrm>
            <a:off x="6949380" y="5760690"/>
            <a:ext cx="251460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&lt;h1&gt;Bad Request&lt;/h1&gt;</a:t>
            </a:r>
            <a:endParaRPr lang="en-US" sz="750" dirty="0"/>
          </a:p>
        </p:txBody>
      </p:sp>
      <p:sp>
        <p:nvSpPr>
          <p:cNvPr id="34" name="SK-4-text-33"/>
          <p:cNvSpPr/>
          <p:nvPr/>
        </p:nvSpPr>
        <p:spPr>
          <a:xfrm>
            <a:off x="6949380" y="5918448"/>
            <a:ext cx="524262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&lt;p&gt;Your browser sent a request that this server could not understand.&lt;br /&gt;</a:t>
            </a:r>
            <a:endParaRPr lang="en-US" sz="750" dirty="0"/>
          </a:p>
        </p:txBody>
      </p:sp>
      <p:sp>
        <p:nvSpPr>
          <p:cNvPr id="35" name="SK-4-text-34"/>
          <p:cNvSpPr/>
          <p:nvPr/>
        </p:nvSpPr>
        <p:spPr>
          <a:xfrm>
            <a:off x="6949380" y="6089898"/>
            <a:ext cx="53340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&lt;/p&gt;</a:t>
            </a:r>
            <a:endParaRPr lang="en-US" sz="750" dirty="0"/>
          </a:p>
        </p:txBody>
      </p:sp>
      <p:sp>
        <p:nvSpPr>
          <p:cNvPr id="36" name="SK-4-text-35"/>
          <p:cNvSpPr/>
          <p:nvPr/>
        </p:nvSpPr>
        <p:spPr>
          <a:xfrm>
            <a:off x="6949380" y="6247507"/>
            <a:ext cx="1676400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&lt;/body&gt;&lt;/html&gt;</a:t>
            </a:r>
            <a:endParaRPr lang="en-US" sz="750" dirty="0"/>
          </a:p>
        </p:txBody>
      </p:sp>
      <p:sp>
        <p:nvSpPr>
          <p:cNvPr id="37" name="SK-4-text-36"/>
          <p:cNvSpPr/>
          <p:nvPr/>
        </p:nvSpPr>
        <p:spPr>
          <a:xfrm>
            <a:off x="6949380" y="6391573"/>
            <a:ext cx="396240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4CAF50"/>
                </a:solidFill>
              </a:rPr>
              <a:t>Connection closed by foreign host.</a:t>
            </a:r>
            <a:endParaRPr lang="en-US" sz="7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4" name="SK-4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353" y="315367"/>
            <a:ext cx="999679" cy="54769"/>
          </a:xfrm>
          <a:prstGeom prst="rect">
            <a:avLst/>
          </a:prstGeom>
        </p:spPr>
      </p:pic>
      <p:pic>
        <p:nvPicPr>
          <p:cNvPr id="5" name="SK-4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0988" y="315367"/>
            <a:ext cx="950863" cy="54769"/>
          </a:xfrm>
          <a:prstGeom prst="rect">
            <a:avLst/>
          </a:prstGeom>
        </p:spPr>
      </p:pic>
      <p:pic>
        <p:nvPicPr>
          <p:cNvPr id="6" name="SK-4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72374"/>
            <a:ext cx="12192000" cy="485477"/>
          </a:xfrm>
          <a:prstGeom prst="rect">
            <a:avLst/>
          </a:prstGeom>
        </p:spPr>
      </p:pic>
      <p:pic>
        <p:nvPicPr>
          <p:cNvPr id="7" name="SK-4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72374"/>
            <a:ext cx="12192000" cy="54769"/>
          </a:xfrm>
          <a:prstGeom prst="rect">
            <a:avLst/>
          </a:prstGeom>
        </p:spPr>
      </p:pic>
      <p:pic>
        <p:nvPicPr>
          <p:cNvPr id="8" name="SK-4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629" y="1511835"/>
            <a:ext cx="1210400" cy="130928"/>
          </a:xfrm>
          <a:prstGeom prst="rect">
            <a:avLst/>
          </a:prstGeom>
        </p:spPr>
      </p:pic>
      <p:pic>
        <p:nvPicPr>
          <p:cNvPr id="9" name="SK-4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357" y="2208163"/>
            <a:ext cx="5279082" cy="1963341"/>
          </a:xfrm>
          <a:prstGeom prst="rect">
            <a:avLst/>
          </a:prstGeom>
        </p:spPr>
      </p:pic>
      <p:pic>
        <p:nvPicPr>
          <p:cNvPr id="10" name="SK-4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0148" y="2814870"/>
            <a:ext cx="833979" cy="130946"/>
          </a:xfrm>
          <a:prstGeom prst="rect">
            <a:avLst/>
          </a:prstGeom>
        </p:spPr>
      </p:pic>
      <p:pic>
        <p:nvPicPr>
          <p:cNvPr id="11" name="SK-4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20259" y="2208163"/>
            <a:ext cx="5279082" cy="1981944"/>
          </a:xfrm>
          <a:prstGeom prst="rect">
            <a:avLst/>
          </a:prstGeom>
        </p:spPr>
      </p:pic>
      <p:pic>
        <p:nvPicPr>
          <p:cNvPr id="12" name="SK-4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98046" y="2609040"/>
            <a:ext cx="833979" cy="130946"/>
          </a:xfrm>
          <a:prstGeom prst="rect">
            <a:avLst/>
          </a:prstGeom>
        </p:spPr>
      </p:pic>
      <p:pic>
        <p:nvPicPr>
          <p:cNvPr id="13" name="SK-4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357" y="4361557"/>
            <a:ext cx="5279082" cy="1536055"/>
          </a:xfrm>
          <a:prstGeom prst="rect">
            <a:avLst/>
          </a:prstGeom>
        </p:spPr>
      </p:pic>
      <p:pic>
        <p:nvPicPr>
          <p:cNvPr id="14" name="SK-4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70148" y="4927038"/>
            <a:ext cx="833979" cy="130947"/>
          </a:xfrm>
          <a:prstGeom prst="rect">
            <a:avLst/>
          </a:prstGeom>
        </p:spPr>
      </p:pic>
      <p:pic>
        <p:nvPicPr>
          <p:cNvPr id="15" name="SK-4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20259" y="4361557"/>
            <a:ext cx="5279082" cy="1776115"/>
          </a:xfrm>
          <a:prstGeom prst="rect">
            <a:avLst/>
          </a:prstGeom>
        </p:spPr>
      </p:pic>
      <p:pic>
        <p:nvPicPr>
          <p:cNvPr id="16" name="SK-4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98046" y="4789968"/>
            <a:ext cx="833979" cy="130946"/>
          </a:xfrm>
          <a:prstGeom prst="rect">
            <a:avLst/>
          </a:prstGeom>
        </p:spPr>
      </p:pic>
      <p:pic>
        <p:nvPicPr>
          <p:cNvPr id="17" name="SK-4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86165" y="4512469"/>
            <a:ext cx="743694" cy="733723"/>
          </a:xfrm>
          <a:prstGeom prst="rect">
            <a:avLst/>
          </a:prstGeom>
        </p:spPr>
      </p:pic>
      <p:pic>
        <p:nvPicPr>
          <p:cNvPr id="18" name="SK-4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0471" y="4615309"/>
            <a:ext cx="755898" cy="740569"/>
          </a:xfrm>
          <a:prstGeom prst="rect">
            <a:avLst/>
          </a:prstGeom>
        </p:spPr>
      </p:pic>
      <p:pic>
        <p:nvPicPr>
          <p:cNvPr id="19" name="SK-4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22777" y="2407146"/>
            <a:ext cx="743694" cy="733723"/>
          </a:xfrm>
          <a:prstGeom prst="rect">
            <a:avLst/>
          </a:prstGeom>
        </p:spPr>
      </p:pic>
      <p:pic>
        <p:nvPicPr>
          <p:cNvPr id="20" name="SK-4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0471" y="2434530"/>
            <a:ext cx="755898" cy="754261"/>
          </a:xfrm>
          <a:prstGeom prst="rect">
            <a:avLst/>
          </a:prstGeom>
        </p:spPr>
      </p:pic>
      <p:sp>
        <p:nvSpPr>
          <p:cNvPr id="21" name="SK-40-text-20"/>
          <p:cNvSpPr/>
          <p:nvPr/>
        </p:nvSpPr>
        <p:spPr>
          <a:xfrm>
            <a:off x="487561" y="493663"/>
            <a:ext cx="11704439" cy="10492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75" b="1" dirty="0">
                <a:solidFill>
                  <a:srgbClr val="1A3668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ACTIVIDAD 3 • JAVASCRIPT INTERACTIVO</a:t>
            </a:r>
            <a:endParaRPr lang="en-US" sz="4875" dirty="0"/>
          </a:p>
        </p:txBody>
      </p:sp>
      <p:sp>
        <p:nvSpPr>
          <p:cNvPr id="22" name="SK-40-text-21"/>
          <p:cNvSpPr/>
          <p:nvPr/>
        </p:nvSpPr>
        <p:spPr>
          <a:xfrm>
            <a:off x="475357" y="1810494"/>
            <a:ext cx="790384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Añade comportamiento a la misma página</a:t>
            </a:r>
            <a:endParaRPr lang="en-US" sz="1350" dirty="0"/>
          </a:p>
        </p:txBody>
      </p:sp>
      <p:sp>
        <p:nvSpPr>
          <p:cNvPr id="23" name="SK-40-text-22"/>
          <p:cNvSpPr/>
          <p:nvPr/>
        </p:nvSpPr>
        <p:spPr>
          <a:xfrm>
            <a:off x="1560463" y="2551063"/>
            <a:ext cx="21164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68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OBJETIVO</a:t>
            </a:r>
            <a:endParaRPr lang="en-US" sz="1650" dirty="0"/>
          </a:p>
        </p:txBody>
      </p:sp>
      <p:sp>
        <p:nvSpPr>
          <p:cNvPr id="24" name="SK-40-text-23"/>
          <p:cNvSpPr/>
          <p:nvPr/>
        </p:nvSpPr>
        <p:spPr>
          <a:xfrm>
            <a:off x="1536055" y="3086100"/>
            <a:ext cx="325516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Usar el DOM y los eventos para crear una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interacción útil y visible.</a:t>
            </a:r>
            <a:endParaRPr lang="en-US" sz="1350" dirty="0"/>
          </a:p>
        </p:txBody>
      </p:sp>
      <p:sp>
        <p:nvSpPr>
          <p:cNvPr id="25" name="SK-40-text-24"/>
          <p:cNvSpPr/>
          <p:nvPr/>
        </p:nvSpPr>
        <p:spPr>
          <a:xfrm>
            <a:off x="6876157" y="2427684"/>
            <a:ext cx="13620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68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PASOS</a:t>
            </a:r>
            <a:endParaRPr lang="en-US" sz="1650" dirty="0"/>
          </a:p>
        </p:txBody>
      </p:sp>
      <p:sp>
        <p:nvSpPr>
          <p:cNvPr id="26" name="SK-40-text-25"/>
          <p:cNvSpPr/>
          <p:nvPr/>
        </p:nvSpPr>
        <p:spPr>
          <a:xfrm>
            <a:off x="6876157" y="2832348"/>
            <a:ext cx="53158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Crea app.js y enlázalo desde index.html.</a:t>
            </a:r>
            <a:endParaRPr lang="en-US" sz="1200" dirty="0"/>
          </a:p>
        </p:txBody>
      </p:sp>
      <p:sp>
        <p:nvSpPr>
          <p:cNvPr id="27" name="SK-40-text-26"/>
          <p:cNvSpPr/>
          <p:nvPr/>
        </p:nvSpPr>
        <p:spPr>
          <a:xfrm>
            <a:off x="6876157" y="3086100"/>
            <a:ext cx="531584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Selecciona elementos del DOM mediante id o clase.</a:t>
            </a:r>
            <a:endParaRPr lang="en-US" sz="1200" dirty="0"/>
          </a:p>
        </p:txBody>
      </p:sp>
      <p:sp>
        <p:nvSpPr>
          <p:cNvPr id="28" name="SK-40-text-27"/>
          <p:cNvSpPr/>
          <p:nvPr/>
        </p:nvSpPr>
        <p:spPr>
          <a:xfrm>
            <a:off x="6876157" y="3346698"/>
            <a:ext cx="531584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Escucha un evento de clic o envío de formulario.</a:t>
            </a:r>
            <a:endParaRPr lang="en-US" sz="1200" dirty="0"/>
          </a:p>
        </p:txBody>
      </p:sp>
      <p:sp>
        <p:nvSpPr>
          <p:cNvPr id="29" name="SK-40-text-28"/>
          <p:cNvSpPr/>
          <p:nvPr/>
        </p:nvSpPr>
        <p:spPr>
          <a:xfrm>
            <a:off x="6876157" y="3600450"/>
            <a:ext cx="355996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 Cambia contenido, clases o estilos y muestra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retroalimentación al usuario.</a:t>
            </a:r>
            <a:endParaRPr lang="en-US" sz="1200" dirty="0"/>
          </a:p>
        </p:txBody>
      </p:sp>
      <p:sp>
        <p:nvSpPr>
          <p:cNvPr id="30" name="SK-40-text-29"/>
          <p:cNvSpPr/>
          <p:nvPr/>
        </p:nvSpPr>
        <p:spPr>
          <a:xfrm>
            <a:off x="1560463" y="4649688"/>
            <a:ext cx="26193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68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ENTREGABLE</a:t>
            </a:r>
            <a:endParaRPr lang="en-US" sz="1650" dirty="0"/>
          </a:p>
        </p:txBody>
      </p:sp>
      <p:sp>
        <p:nvSpPr>
          <p:cNvPr id="31" name="SK-40-text-30"/>
          <p:cNvSpPr/>
          <p:nvPr/>
        </p:nvSpPr>
        <p:spPr>
          <a:xfrm>
            <a:off x="1536055" y="5198269"/>
            <a:ext cx="35721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index.html + estilos.css + app.js + evidencia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breve de la interacción.</a:t>
            </a:r>
            <a:endParaRPr lang="en-US" sz="1200" dirty="0"/>
          </a:p>
        </p:txBody>
      </p:sp>
      <p:sp>
        <p:nvSpPr>
          <p:cNvPr id="32" name="SK-40-text-31"/>
          <p:cNvSpPr/>
          <p:nvPr/>
        </p:nvSpPr>
        <p:spPr>
          <a:xfrm>
            <a:off x="6827490" y="4519315"/>
            <a:ext cx="31222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A3668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VERIFICACIÓN</a:t>
            </a:r>
            <a:endParaRPr lang="en-US" sz="1650" dirty="0"/>
          </a:p>
        </p:txBody>
      </p:sp>
      <p:sp>
        <p:nvSpPr>
          <p:cNvPr id="33" name="SK-40-text-32"/>
          <p:cNvSpPr/>
          <p:nvPr/>
        </p:nvSpPr>
        <p:spPr>
          <a:xfrm>
            <a:off x="6839694" y="5047357"/>
            <a:ext cx="53523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La interacción responde sin recargar la página.</a:t>
            </a:r>
            <a:endParaRPr lang="en-US" sz="1200" dirty="0"/>
          </a:p>
        </p:txBody>
      </p:sp>
      <p:sp>
        <p:nvSpPr>
          <p:cNvPr id="34" name="SK-40-text-33"/>
          <p:cNvSpPr/>
          <p:nvPr/>
        </p:nvSpPr>
        <p:spPr>
          <a:xfrm>
            <a:off x="6839694" y="5301109"/>
            <a:ext cx="53523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El DOM cambia de forma visible y coherente.</a:t>
            </a:r>
            <a:endParaRPr lang="en-US" sz="1200" dirty="0"/>
          </a:p>
        </p:txBody>
      </p:sp>
      <p:sp>
        <p:nvSpPr>
          <p:cNvPr id="35" name="SK-40-text-34"/>
          <p:cNvSpPr/>
          <p:nvPr/>
        </p:nvSpPr>
        <p:spPr>
          <a:xfrm>
            <a:off x="6839694" y="5554861"/>
            <a:ext cx="53523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No aparecen errores en la consola.</a:t>
            </a:r>
            <a:endParaRPr lang="en-US" sz="1200" dirty="0"/>
          </a:p>
        </p:txBody>
      </p:sp>
      <p:sp>
        <p:nvSpPr>
          <p:cNvPr id="36" name="SK-40-text-35"/>
          <p:cNvSpPr/>
          <p:nvPr/>
        </p:nvSpPr>
        <p:spPr>
          <a:xfrm>
            <a:off x="6839694" y="5808613"/>
            <a:ext cx="535230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36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HTML, CSS y JavaScript permanecen separados y ordenados.</a:t>
            </a:r>
            <a:endParaRPr lang="en-US" sz="1200" dirty="0"/>
          </a:p>
        </p:txBody>
      </p:sp>
      <p:sp>
        <p:nvSpPr>
          <p:cNvPr id="37" name="SK-40-text-36"/>
          <p:cNvSpPr/>
          <p:nvPr/>
        </p:nvSpPr>
        <p:spPr>
          <a:xfrm>
            <a:off x="463153" y="6535638"/>
            <a:ext cx="35966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Ciencia con conciencia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49238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0855"/>
            <a:ext cx="975271" cy="285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918270"/>
            <a:ext cx="975271" cy="2857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8086" y="1261765"/>
            <a:ext cx="2011561" cy="56227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4094" y="1261765"/>
            <a:ext cx="2011561" cy="562273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6723" y="1878955"/>
            <a:ext cx="14288" cy="4978896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2731" y="1878955"/>
            <a:ext cx="14288" cy="4978896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9969" y="2358777"/>
            <a:ext cx="5193655" cy="14288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1642" y="2312039"/>
            <a:ext cx="107763" cy="107763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74455" y="2544217"/>
            <a:ext cx="4145161" cy="356592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74455" y="2900809"/>
            <a:ext cx="4145161" cy="528042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2957" y="2975670"/>
            <a:ext cx="3828157" cy="37847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60118" y="3792141"/>
            <a:ext cx="5193655" cy="14288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44336" y="3745403"/>
            <a:ext cx="107763" cy="107763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52392" y="3956298"/>
            <a:ext cx="2340769" cy="1564928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59561" y="4395936"/>
            <a:ext cx="1926282" cy="370284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71679" y="4910286"/>
            <a:ext cx="902196" cy="713184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59969" y="5719167"/>
            <a:ext cx="621655" cy="14288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174629" y="5726311"/>
            <a:ext cx="14288" cy="822871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60118" y="6542187"/>
            <a:ext cx="621655" cy="14288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44336" y="6495449"/>
            <a:ext cx="107763" cy="107763"/>
          </a:xfrm>
          <a:prstGeom prst="rect">
            <a:avLst/>
          </a:prstGeom>
        </p:spPr>
      </p:pic>
      <p:sp>
        <p:nvSpPr>
          <p:cNvPr id="24" name="SK-5-text-23"/>
          <p:cNvSpPr/>
          <p:nvPr/>
        </p:nvSpPr>
        <p:spPr>
          <a:xfrm>
            <a:off x="414486" y="329059"/>
            <a:ext cx="423291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PETICIÓN</a:t>
            </a:r>
            <a:endParaRPr lang="en-US" sz="3300" dirty="0"/>
          </a:p>
        </p:txBody>
      </p:sp>
      <p:sp>
        <p:nvSpPr>
          <p:cNvPr id="25" name="SK-5-text-24"/>
          <p:cNvSpPr/>
          <p:nvPr/>
        </p:nvSpPr>
        <p:spPr>
          <a:xfrm>
            <a:off x="2908102" y="1398984"/>
            <a:ext cx="109641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Cliente</a:t>
            </a:r>
            <a:endParaRPr lang="en-US" sz="2100" dirty="0"/>
          </a:p>
        </p:txBody>
      </p:sp>
      <p:sp>
        <p:nvSpPr>
          <p:cNvPr id="26" name="SK-5-text-25"/>
          <p:cNvSpPr/>
          <p:nvPr/>
        </p:nvSpPr>
        <p:spPr>
          <a:xfrm>
            <a:off x="8004423" y="1398984"/>
            <a:ext cx="130373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Servidor</a:t>
            </a:r>
            <a:endParaRPr lang="en-US" sz="2100" dirty="0"/>
          </a:p>
        </p:txBody>
      </p:sp>
      <p:sp>
        <p:nvSpPr>
          <p:cNvPr id="27" name="SK-5-text-26"/>
          <p:cNvSpPr/>
          <p:nvPr/>
        </p:nvSpPr>
        <p:spPr>
          <a:xfrm>
            <a:off x="5258544" y="2605980"/>
            <a:ext cx="158948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HTTP Request</a:t>
            </a:r>
            <a:endParaRPr lang="en-US" sz="1800" dirty="0"/>
          </a:p>
        </p:txBody>
      </p:sp>
      <p:sp>
        <p:nvSpPr>
          <p:cNvPr id="28" name="SK-5-text-27"/>
          <p:cNvSpPr/>
          <p:nvPr/>
        </p:nvSpPr>
        <p:spPr>
          <a:xfrm>
            <a:off x="4436269" y="3051721"/>
            <a:ext cx="320947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</a:rPr>
              <a:t>GET /hypertext/www/TheProject.html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5160913" y="4032498"/>
            <a:ext cx="172357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3366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HTTP Response</a:t>
            </a:r>
            <a:endParaRPr lang="en-US" sz="1800" dirty="0"/>
          </a:p>
        </p:txBody>
      </p:sp>
      <p:sp>
        <p:nvSpPr>
          <p:cNvPr id="30" name="SK-5-text-29"/>
          <p:cNvSpPr/>
          <p:nvPr/>
        </p:nvSpPr>
        <p:spPr>
          <a:xfrm>
            <a:off x="5182642" y="4471392"/>
            <a:ext cx="16313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Response Headers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5705773" y="5013127"/>
            <a:ext cx="58519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Página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HTML</a:t>
            </a:r>
            <a:endParaRPr lang="en-US" sz="1425" dirty="0"/>
          </a:p>
        </p:txBody>
      </p:sp>
      <p:sp>
        <p:nvSpPr>
          <p:cNvPr id="32" name="SK-5-text-31"/>
          <p:cNvSpPr/>
          <p:nvPr/>
        </p:nvSpPr>
        <p:spPr>
          <a:xfrm>
            <a:off x="4315867" y="5918448"/>
            <a:ext cx="1097161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56"/>
              </a:lnSpc>
              <a:buNone/>
            </a:pPr>
            <a:r>
              <a:rPr lang="en-US" sz="1875" b="1" dirty="0">
                <a:solidFill>
                  <a:srgbClr val="003366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HTML</a:t>
            </a:r>
            <a:endParaRPr lang="en-US" sz="1875" dirty="0"/>
          </a:p>
          <a:p>
            <a:pPr marL="0" indent="0" algn="l">
              <a:lnSpc>
                <a:spcPts val="2156"/>
              </a:lnSpc>
              <a:buNone/>
            </a:pPr>
            <a:r>
              <a:rPr lang="en-US" sz="1875" b="1" dirty="0">
                <a:solidFill>
                  <a:srgbClr val="003366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Rendering</a:t>
            </a:r>
            <a:endParaRPr lang="en-US" sz="18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667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60598"/>
            <a:ext cx="487561" cy="4792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229023"/>
            <a:ext cx="1097161" cy="3810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2887117"/>
            <a:ext cx="10875169" cy="340831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788" y="3079105"/>
            <a:ext cx="4913263" cy="3024336"/>
          </a:xfrm>
          <a:prstGeom prst="rect">
            <a:avLst/>
          </a:prstGeom>
        </p:spPr>
      </p:pic>
      <p:sp>
        <p:nvSpPr>
          <p:cNvPr id="8" name="SK-6-text-7"/>
          <p:cNvSpPr/>
          <p:nvPr/>
        </p:nvSpPr>
        <p:spPr>
          <a:xfrm>
            <a:off x="475357" y="603498"/>
            <a:ext cx="201930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B8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HTML</a:t>
            </a:r>
            <a:endParaRPr lang="en-US" sz="3000" dirty="0"/>
          </a:p>
        </p:txBody>
      </p:sp>
      <p:sp>
        <p:nvSpPr>
          <p:cNvPr id="9" name="SK-6-text-8"/>
          <p:cNvSpPr/>
          <p:nvPr/>
        </p:nvSpPr>
        <p:spPr>
          <a:xfrm>
            <a:off x="707082" y="1920180"/>
            <a:ext cx="1148491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338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Ejercicio 1: Crear una página WEB</a:t>
            </a:r>
            <a:endParaRPr lang="en-US" sz="2250" dirty="0"/>
          </a:p>
        </p:txBody>
      </p:sp>
      <p:sp>
        <p:nvSpPr>
          <p:cNvPr id="10" name="SK-6-text-9"/>
          <p:cNvSpPr/>
          <p:nvPr/>
        </p:nvSpPr>
        <p:spPr>
          <a:xfrm>
            <a:off x="707082" y="2455069"/>
            <a:ext cx="114849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En un bloc de notas cree un archivo con el siguiente texto: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90302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60090"/>
            <a:ext cx="1292275" cy="41077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385292"/>
            <a:ext cx="11411694" cy="5040511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2018258"/>
            <a:ext cx="11070282" cy="952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2621756"/>
            <a:ext cx="11070282" cy="952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1474440"/>
            <a:ext cx="9525" cy="5061198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596" y="1577280"/>
            <a:ext cx="2633365" cy="4697611"/>
          </a:xfrm>
          <a:prstGeom prst="rect">
            <a:avLst/>
          </a:prstGeom>
        </p:spPr>
      </p:pic>
      <p:sp>
        <p:nvSpPr>
          <p:cNvPr id="10" name="SK-7-text-9"/>
          <p:cNvSpPr/>
          <p:nvPr/>
        </p:nvSpPr>
        <p:spPr>
          <a:xfrm>
            <a:off x="633859" y="377130"/>
            <a:ext cx="1155814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2.2.1. Tags utilizados para texto</a:t>
            </a:r>
            <a:endParaRPr lang="en-US" sz="2850" dirty="0"/>
          </a:p>
        </p:txBody>
      </p:sp>
      <p:sp>
        <p:nvSpPr>
          <p:cNvPr id="11" name="SK-7-text-10"/>
          <p:cNvSpPr/>
          <p:nvPr/>
        </p:nvSpPr>
        <p:spPr>
          <a:xfrm>
            <a:off x="2827288" y="1611511"/>
            <a:ext cx="8923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3366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Títulos</a:t>
            </a:r>
            <a:endParaRPr lang="en-US" sz="1575" dirty="0"/>
          </a:p>
        </p:txBody>
      </p:sp>
      <p:sp>
        <p:nvSpPr>
          <p:cNvPr id="12" name="SK-7-text-11"/>
          <p:cNvSpPr/>
          <p:nvPr/>
        </p:nvSpPr>
        <p:spPr>
          <a:xfrm>
            <a:off x="2802880" y="2221855"/>
            <a:ext cx="103867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3366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Párrafos</a:t>
            </a:r>
            <a:endParaRPr lang="en-US" sz="1575" dirty="0"/>
          </a:p>
        </p:txBody>
      </p:sp>
      <p:sp>
        <p:nvSpPr>
          <p:cNvPr id="13" name="SK-7-text-12"/>
          <p:cNvSpPr/>
          <p:nvPr/>
        </p:nvSpPr>
        <p:spPr>
          <a:xfrm>
            <a:off x="2095649" y="2852886"/>
            <a:ext cx="248959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003366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Modificación de texto</a:t>
            </a:r>
            <a:endParaRPr lang="en-US" sz="1575" dirty="0"/>
          </a:p>
        </p:txBody>
      </p:sp>
      <p:sp>
        <p:nvSpPr>
          <p:cNvPr id="14" name="SK-7-text-13"/>
          <p:cNvSpPr/>
          <p:nvPr/>
        </p:nvSpPr>
        <p:spPr>
          <a:xfrm>
            <a:off x="6449467" y="1590973"/>
            <a:ext cx="505015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</a:rPr>
              <a:t>h1 , h2 , h3 , h4</a:t>
            </a:r>
            <a:endParaRPr lang="en-US" sz="1650" dirty="0"/>
          </a:p>
        </p:txBody>
      </p:sp>
      <p:sp>
        <p:nvSpPr>
          <p:cNvPr id="15" name="SK-7-text-14"/>
          <p:cNvSpPr/>
          <p:nvPr/>
        </p:nvSpPr>
        <p:spPr>
          <a:xfrm>
            <a:off x="6461671" y="2256234"/>
            <a:ext cx="3562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</a:rPr>
              <a:t>p</a:t>
            </a:r>
            <a:endParaRPr lang="en-US" sz="1650" dirty="0"/>
          </a:p>
        </p:txBody>
      </p:sp>
      <p:sp>
        <p:nvSpPr>
          <p:cNvPr id="16" name="SK-7-text-15"/>
          <p:cNvSpPr/>
          <p:nvPr/>
        </p:nvSpPr>
        <p:spPr>
          <a:xfrm>
            <a:off x="6449467" y="2770584"/>
            <a:ext cx="269652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b : Negrilla</a:t>
            </a:r>
            <a:endParaRPr lang="en-US" sz="1425" dirty="0"/>
          </a:p>
        </p:txBody>
      </p:sp>
      <p:sp>
        <p:nvSpPr>
          <p:cNvPr id="17" name="SK-7-text-16"/>
          <p:cNvSpPr/>
          <p:nvPr/>
        </p:nvSpPr>
        <p:spPr>
          <a:xfrm>
            <a:off x="6449467" y="3099792"/>
            <a:ext cx="443388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i : Itálica, cursiva</a:t>
            </a:r>
            <a:endParaRPr lang="en-US" sz="1425" dirty="0"/>
          </a:p>
        </p:txBody>
      </p:sp>
      <p:sp>
        <p:nvSpPr>
          <p:cNvPr id="18" name="SK-7-text-17"/>
          <p:cNvSpPr/>
          <p:nvPr/>
        </p:nvSpPr>
        <p:spPr>
          <a:xfrm>
            <a:off x="6449467" y="3415159"/>
            <a:ext cx="247935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 : Tachado</a:t>
            </a:r>
            <a:endParaRPr lang="en-US" sz="1425" dirty="0"/>
          </a:p>
        </p:txBody>
      </p:sp>
      <p:sp>
        <p:nvSpPr>
          <p:cNvPr id="19" name="SK-7-text-18"/>
          <p:cNvSpPr/>
          <p:nvPr/>
        </p:nvSpPr>
        <p:spPr>
          <a:xfrm>
            <a:off x="6461671" y="3758059"/>
            <a:ext cx="35652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mark : resaltado</a:t>
            </a:r>
            <a:endParaRPr lang="en-US" sz="1425" dirty="0"/>
          </a:p>
        </p:txBody>
      </p:sp>
      <p:sp>
        <p:nvSpPr>
          <p:cNvPr id="20" name="SK-7-text-19"/>
          <p:cNvSpPr/>
          <p:nvPr/>
        </p:nvSpPr>
        <p:spPr>
          <a:xfrm>
            <a:off x="6461671" y="4073575"/>
            <a:ext cx="334803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small : Pequeño</a:t>
            </a:r>
            <a:endParaRPr lang="en-US" sz="1425" dirty="0"/>
          </a:p>
        </p:txBody>
      </p:sp>
      <p:sp>
        <p:nvSpPr>
          <p:cNvPr id="21" name="SK-7-text-20"/>
          <p:cNvSpPr/>
          <p:nvPr/>
        </p:nvSpPr>
        <p:spPr>
          <a:xfrm>
            <a:off x="6461671" y="4416475"/>
            <a:ext cx="334803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sub : subíndice</a:t>
            </a:r>
            <a:endParaRPr lang="en-US" sz="1425" dirty="0"/>
          </a:p>
        </p:txBody>
      </p:sp>
      <p:sp>
        <p:nvSpPr>
          <p:cNvPr id="22" name="SK-7-text-21"/>
          <p:cNvSpPr/>
          <p:nvPr/>
        </p:nvSpPr>
        <p:spPr>
          <a:xfrm>
            <a:off x="6461671" y="4752529"/>
            <a:ext cx="37823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sup : superíndice</a:t>
            </a:r>
            <a:endParaRPr lang="en-US" sz="1425" dirty="0"/>
          </a:p>
        </p:txBody>
      </p:sp>
      <p:sp>
        <p:nvSpPr>
          <p:cNvPr id="23" name="SK-7-text-22"/>
          <p:cNvSpPr/>
          <p:nvPr/>
        </p:nvSpPr>
        <p:spPr>
          <a:xfrm>
            <a:off x="6461671" y="5061198"/>
            <a:ext cx="334803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strong : Fuerte</a:t>
            </a:r>
            <a:endParaRPr lang="en-US" sz="1425" dirty="0"/>
          </a:p>
        </p:txBody>
      </p:sp>
      <p:sp>
        <p:nvSpPr>
          <p:cNvPr id="24" name="SK-7-text-23"/>
          <p:cNvSpPr/>
          <p:nvPr/>
        </p:nvSpPr>
        <p:spPr>
          <a:xfrm>
            <a:off x="6461671" y="5369719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em : Énfasis</a:t>
            </a:r>
            <a:endParaRPr lang="en-US" sz="1425" dirty="0"/>
          </a:p>
        </p:txBody>
      </p:sp>
      <p:sp>
        <p:nvSpPr>
          <p:cNvPr id="25" name="SK-7-text-24"/>
          <p:cNvSpPr/>
          <p:nvPr/>
        </p:nvSpPr>
        <p:spPr>
          <a:xfrm>
            <a:off x="6461671" y="5712619"/>
            <a:ext cx="313086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ins : insertar</a:t>
            </a:r>
            <a:endParaRPr lang="en-US" sz="1425" dirty="0"/>
          </a:p>
        </p:txBody>
      </p:sp>
      <p:sp>
        <p:nvSpPr>
          <p:cNvPr id="26" name="SK-7-text-25"/>
          <p:cNvSpPr/>
          <p:nvPr/>
        </p:nvSpPr>
        <p:spPr>
          <a:xfrm>
            <a:off x="6461671" y="6041827"/>
            <a:ext cx="313086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del : eliminar</a:t>
            </a:r>
            <a:endParaRPr lang="en-US" sz="14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3552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2213"/>
            <a:ext cx="316855" cy="3423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327696"/>
            <a:ext cx="889992" cy="190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906488"/>
            <a:ext cx="11192173" cy="454684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1906488"/>
            <a:ext cx="11192173" cy="56911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2626" y="3826669"/>
            <a:ext cx="9525" cy="57596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2043559"/>
            <a:ext cx="987475" cy="294829"/>
          </a:xfrm>
          <a:prstGeom prst="rect">
            <a:avLst/>
          </a:prstGeom>
        </p:spPr>
      </p:pic>
      <p:sp>
        <p:nvSpPr>
          <p:cNvPr id="10" name="SK-8-text-9"/>
          <p:cNvSpPr/>
          <p:nvPr/>
        </p:nvSpPr>
        <p:spPr>
          <a:xfrm>
            <a:off x="499765" y="651421"/>
            <a:ext cx="1169223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D3B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2.2.2. Citas textuales</a:t>
            </a:r>
            <a:endParaRPr lang="en-US" sz="3225" dirty="0"/>
          </a:p>
        </p:txBody>
      </p:sp>
      <p:sp>
        <p:nvSpPr>
          <p:cNvPr id="11" name="SK-8-text-10"/>
          <p:cNvSpPr/>
          <p:nvPr/>
        </p:nvSpPr>
        <p:spPr>
          <a:xfrm>
            <a:off x="841177" y="2818507"/>
            <a:ext cx="1027176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</a:rPr>
              <a:t>1 &lt;b&gt;Pambele dice:&lt;/b&gt;&lt;br/&gt;</a:t>
            </a:r>
            <a:endParaRPr lang="en-US" sz="2400" dirty="0"/>
          </a:p>
        </p:txBody>
      </p:sp>
      <p:sp>
        <p:nvSpPr>
          <p:cNvPr id="12" name="SK-8-text-11"/>
          <p:cNvSpPr/>
          <p:nvPr/>
        </p:nvSpPr>
        <p:spPr>
          <a:xfrm>
            <a:off x="841177" y="3346698"/>
            <a:ext cx="551688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</a:rPr>
              <a:t>2 &lt;blockquote&gt;</a:t>
            </a:r>
            <a:endParaRPr lang="en-US" sz="2400" dirty="0"/>
          </a:p>
        </p:txBody>
      </p:sp>
      <p:sp>
        <p:nvSpPr>
          <p:cNvPr id="13" name="SK-8-text-12"/>
          <p:cNvSpPr/>
          <p:nvPr/>
        </p:nvSpPr>
        <p:spPr>
          <a:xfrm>
            <a:off x="841177" y="3861048"/>
            <a:ext cx="1135082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</a:rPr>
              <a:t>3 | Es mejor ser rico que pobre</a:t>
            </a:r>
            <a:endParaRPr lang="en-US" sz="2400" dirty="0"/>
          </a:p>
        </p:txBody>
      </p:sp>
      <p:sp>
        <p:nvSpPr>
          <p:cNvPr id="14" name="SK-8-text-13"/>
          <p:cNvSpPr/>
          <p:nvPr/>
        </p:nvSpPr>
        <p:spPr>
          <a:xfrm>
            <a:off x="841177" y="4416475"/>
            <a:ext cx="588264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</a:rPr>
              <a:t>4 &lt;/blockquote&gt;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794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14524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33723"/>
            <a:ext cx="1621482" cy="41077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3059" y="5260032"/>
            <a:ext cx="8485584" cy="1597968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855" y="980629"/>
            <a:ext cx="8509992" cy="35242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0855" y="980629"/>
            <a:ext cx="1451670" cy="35242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2525" y="980629"/>
            <a:ext cx="7058323" cy="35242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40855" y="1333054"/>
            <a:ext cx="8509992" cy="313432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0855" y="1333054"/>
            <a:ext cx="1451670" cy="31343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2525" y="1333054"/>
            <a:ext cx="7058323" cy="313432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40855" y="1646486"/>
            <a:ext cx="8509992" cy="313432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40855" y="1646486"/>
            <a:ext cx="1451670" cy="31343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92525" y="1646486"/>
            <a:ext cx="7058323" cy="313432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40855" y="1959918"/>
            <a:ext cx="8509992" cy="313432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40855" y="1959918"/>
            <a:ext cx="1451670" cy="313432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92525" y="1959918"/>
            <a:ext cx="7058323" cy="313432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40855" y="2273350"/>
            <a:ext cx="8509992" cy="313432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40855" y="2273350"/>
            <a:ext cx="1451670" cy="313432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92525" y="2273350"/>
            <a:ext cx="7058323" cy="313432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40855" y="2586782"/>
            <a:ext cx="8509992" cy="313432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40855" y="2586782"/>
            <a:ext cx="1451670" cy="313432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92525" y="2586782"/>
            <a:ext cx="7058323" cy="313432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40855" y="2900214"/>
            <a:ext cx="8509992" cy="313432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40855" y="2900214"/>
            <a:ext cx="1451670" cy="313432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92525" y="2900214"/>
            <a:ext cx="7058323" cy="313432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40855" y="3213646"/>
            <a:ext cx="8509992" cy="313432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40855" y="3213646"/>
            <a:ext cx="1451670" cy="313432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92525" y="3213646"/>
            <a:ext cx="7058323" cy="313432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40855" y="3527078"/>
            <a:ext cx="8509992" cy="313432"/>
          </a:xfrm>
          <a:prstGeom prst="rect">
            <a:avLst/>
          </a:prstGeom>
        </p:spPr>
      </p:pic>
      <p:pic>
        <p:nvPicPr>
          <p:cNvPr id="31" name="SK-9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40855" y="3527078"/>
            <a:ext cx="1451670" cy="313432"/>
          </a:xfrm>
          <a:prstGeom prst="rect">
            <a:avLst/>
          </a:prstGeom>
        </p:spPr>
      </p:pic>
      <p:pic>
        <p:nvPicPr>
          <p:cNvPr id="32" name="SK-9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92525" y="3527078"/>
            <a:ext cx="7058323" cy="313432"/>
          </a:xfrm>
          <a:prstGeom prst="rect">
            <a:avLst/>
          </a:prstGeom>
        </p:spPr>
      </p:pic>
      <p:pic>
        <p:nvPicPr>
          <p:cNvPr id="33" name="SK-9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40855" y="3840510"/>
            <a:ext cx="8509992" cy="313432"/>
          </a:xfrm>
          <a:prstGeom prst="rect">
            <a:avLst/>
          </a:prstGeom>
        </p:spPr>
      </p:pic>
      <p:pic>
        <p:nvPicPr>
          <p:cNvPr id="34" name="SK-9-img-3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40855" y="3840510"/>
            <a:ext cx="1451670" cy="313432"/>
          </a:xfrm>
          <a:prstGeom prst="rect">
            <a:avLst/>
          </a:prstGeom>
        </p:spPr>
      </p:pic>
      <p:pic>
        <p:nvPicPr>
          <p:cNvPr id="35" name="SK-9-img-34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92525" y="3840510"/>
            <a:ext cx="7058323" cy="313432"/>
          </a:xfrm>
          <a:prstGeom prst="rect">
            <a:avLst/>
          </a:prstGeom>
        </p:spPr>
      </p:pic>
      <p:pic>
        <p:nvPicPr>
          <p:cNvPr id="36" name="SK-9-img-35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840855" y="4153942"/>
            <a:ext cx="8509992" cy="313432"/>
          </a:xfrm>
          <a:prstGeom prst="rect">
            <a:avLst/>
          </a:prstGeom>
        </p:spPr>
      </p:pic>
      <p:pic>
        <p:nvPicPr>
          <p:cNvPr id="37" name="SK-9-img-36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840855" y="4153942"/>
            <a:ext cx="1451670" cy="313432"/>
          </a:xfrm>
          <a:prstGeom prst="rect">
            <a:avLst/>
          </a:prstGeom>
        </p:spPr>
      </p:pic>
      <p:pic>
        <p:nvPicPr>
          <p:cNvPr id="38" name="SK-9-img-37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292525" y="4153942"/>
            <a:ext cx="7058323" cy="313432"/>
          </a:xfrm>
          <a:prstGeom prst="rect">
            <a:avLst/>
          </a:prstGeom>
        </p:spPr>
      </p:pic>
      <p:pic>
        <p:nvPicPr>
          <p:cNvPr id="39" name="SK-9-img-38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840855" y="4467374"/>
            <a:ext cx="8509992" cy="313432"/>
          </a:xfrm>
          <a:prstGeom prst="rect">
            <a:avLst/>
          </a:prstGeom>
        </p:spPr>
      </p:pic>
      <p:pic>
        <p:nvPicPr>
          <p:cNvPr id="40" name="SK-9-img-39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840855" y="4467374"/>
            <a:ext cx="1451670" cy="313432"/>
          </a:xfrm>
          <a:prstGeom prst="rect">
            <a:avLst/>
          </a:prstGeom>
        </p:spPr>
      </p:pic>
      <p:pic>
        <p:nvPicPr>
          <p:cNvPr id="41" name="SK-9-img-40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292525" y="4467374"/>
            <a:ext cx="7058323" cy="313432"/>
          </a:xfrm>
          <a:prstGeom prst="rect">
            <a:avLst/>
          </a:prstGeom>
        </p:spPr>
      </p:pic>
      <p:pic>
        <p:nvPicPr>
          <p:cNvPr id="42" name="SK-9-img-41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840855" y="4780806"/>
            <a:ext cx="8509992" cy="314623"/>
          </a:xfrm>
          <a:prstGeom prst="rect">
            <a:avLst/>
          </a:prstGeom>
        </p:spPr>
      </p:pic>
      <p:pic>
        <p:nvPicPr>
          <p:cNvPr id="43" name="SK-9-img-42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840855" y="4780806"/>
            <a:ext cx="1451670" cy="314623"/>
          </a:xfrm>
          <a:prstGeom prst="rect">
            <a:avLst/>
          </a:prstGeom>
        </p:spPr>
      </p:pic>
      <p:pic>
        <p:nvPicPr>
          <p:cNvPr id="44" name="SK-9-img-43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292525" y="4780806"/>
            <a:ext cx="7058323" cy="314623"/>
          </a:xfrm>
          <a:prstGeom prst="rect">
            <a:avLst/>
          </a:prstGeom>
        </p:spPr>
      </p:pic>
      <p:sp>
        <p:nvSpPr>
          <p:cNvPr id="46" name="SK-9-text-45"/>
          <p:cNvSpPr/>
          <p:nvPr/>
        </p:nvSpPr>
        <p:spPr>
          <a:xfrm>
            <a:off x="1793230" y="1333054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á</a:t>
            </a:r>
            <a:endParaRPr lang="en-US" sz="1500" dirty="0"/>
          </a:p>
        </p:txBody>
      </p:sp>
      <p:sp>
        <p:nvSpPr>
          <p:cNvPr id="47" name="SK-9-text-46"/>
          <p:cNvSpPr/>
          <p:nvPr/>
        </p:nvSpPr>
        <p:spPr>
          <a:xfrm>
            <a:off x="3244900" y="1333054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&amp;aacute;</a:t>
            </a:r>
            <a:endParaRPr lang="en-US" sz="1500" dirty="0"/>
          </a:p>
        </p:txBody>
      </p:sp>
      <p:sp>
        <p:nvSpPr>
          <p:cNvPr id="48" name="SK-9-text-47"/>
          <p:cNvSpPr/>
          <p:nvPr/>
        </p:nvSpPr>
        <p:spPr>
          <a:xfrm>
            <a:off x="1793230" y="1646486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é</a:t>
            </a:r>
            <a:endParaRPr lang="en-US" sz="1500" dirty="0"/>
          </a:p>
        </p:txBody>
      </p:sp>
      <p:sp>
        <p:nvSpPr>
          <p:cNvPr id="49" name="SK-9-text-48"/>
          <p:cNvSpPr/>
          <p:nvPr/>
        </p:nvSpPr>
        <p:spPr>
          <a:xfrm>
            <a:off x="3244900" y="1646486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&amp;eacute;</a:t>
            </a:r>
            <a:endParaRPr lang="en-US" sz="1500" dirty="0"/>
          </a:p>
        </p:txBody>
      </p:sp>
      <p:sp>
        <p:nvSpPr>
          <p:cNvPr id="50" name="SK-9-text-49"/>
          <p:cNvSpPr/>
          <p:nvPr/>
        </p:nvSpPr>
        <p:spPr>
          <a:xfrm>
            <a:off x="1793230" y="1959918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í</a:t>
            </a:r>
            <a:endParaRPr lang="en-US" sz="1500" dirty="0"/>
          </a:p>
        </p:txBody>
      </p:sp>
      <p:sp>
        <p:nvSpPr>
          <p:cNvPr id="51" name="SK-9-text-50"/>
          <p:cNvSpPr/>
          <p:nvPr/>
        </p:nvSpPr>
        <p:spPr>
          <a:xfrm>
            <a:off x="3244900" y="1959918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&amp;iacute;</a:t>
            </a:r>
            <a:endParaRPr lang="en-US" sz="1500" dirty="0"/>
          </a:p>
        </p:txBody>
      </p:sp>
      <p:sp>
        <p:nvSpPr>
          <p:cNvPr id="52" name="SK-9-text-51"/>
          <p:cNvSpPr/>
          <p:nvPr/>
        </p:nvSpPr>
        <p:spPr>
          <a:xfrm>
            <a:off x="1793230" y="2273350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ó</a:t>
            </a:r>
            <a:endParaRPr lang="en-US" sz="1500" dirty="0"/>
          </a:p>
        </p:txBody>
      </p:sp>
      <p:sp>
        <p:nvSpPr>
          <p:cNvPr id="53" name="SK-9-text-52"/>
          <p:cNvSpPr/>
          <p:nvPr/>
        </p:nvSpPr>
        <p:spPr>
          <a:xfrm>
            <a:off x="3244900" y="2273350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&amp;oacute;</a:t>
            </a:r>
            <a:endParaRPr lang="en-US" sz="1500" dirty="0"/>
          </a:p>
        </p:txBody>
      </p:sp>
      <p:sp>
        <p:nvSpPr>
          <p:cNvPr id="54" name="SK-9-text-53"/>
          <p:cNvSpPr/>
          <p:nvPr/>
        </p:nvSpPr>
        <p:spPr>
          <a:xfrm>
            <a:off x="1793230" y="2586782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ú</a:t>
            </a:r>
            <a:endParaRPr lang="en-US" sz="1500" dirty="0"/>
          </a:p>
        </p:txBody>
      </p:sp>
      <p:sp>
        <p:nvSpPr>
          <p:cNvPr id="55" name="SK-9-text-54"/>
          <p:cNvSpPr/>
          <p:nvPr/>
        </p:nvSpPr>
        <p:spPr>
          <a:xfrm>
            <a:off x="3244900" y="2586782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&amp;uacute;</a:t>
            </a:r>
            <a:endParaRPr lang="en-US" sz="1500" dirty="0"/>
          </a:p>
        </p:txBody>
      </p:sp>
      <p:sp>
        <p:nvSpPr>
          <p:cNvPr id="56" name="SK-9-text-55"/>
          <p:cNvSpPr/>
          <p:nvPr/>
        </p:nvSpPr>
        <p:spPr>
          <a:xfrm>
            <a:off x="1793230" y="2900214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Á</a:t>
            </a:r>
            <a:endParaRPr lang="en-US" sz="1500" dirty="0"/>
          </a:p>
        </p:txBody>
      </p:sp>
      <p:sp>
        <p:nvSpPr>
          <p:cNvPr id="57" name="SK-9-text-56"/>
          <p:cNvSpPr/>
          <p:nvPr/>
        </p:nvSpPr>
        <p:spPr>
          <a:xfrm>
            <a:off x="3244900" y="2900214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&amp;Aacute;</a:t>
            </a:r>
            <a:endParaRPr lang="en-US" sz="1500" dirty="0"/>
          </a:p>
        </p:txBody>
      </p:sp>
      <p:sp>
        <p:nvSpPr>
          <p:cNvPr id="58" name="SK-9-text-57"/>
          <p:cNvSpPr/>
          <p:nvPr/>
        </p:nvSpPr>
        <p:spPr>
          <a:xfrm>
            <a:off x="1793230" y="3213646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É</a:t>
            </a:r>
            <a:endParaRPr lang="en-US" sz="1500" dirty="0"/>
          </a:p>
        </p:txBody>
      </p:sp>
      <p:sp>
        <p:nvSpPr>
          <p:cNvPr id="59" name="SK-9-text-58"/>
          <p:cNvSpPr/>
          <p:nvPr/>
        </p:nvSpPr>
        <p:spPr>
          <a:xfrm>
            <a:off x="3244900" y="3213646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&amp;Eacute;</a:t>
            </a:r>
            <a:endParaRPr lang="en-US" sz="1500" dirty="0"/>
          </a:p>
        </p:txBody>
      </p:sp>
      <p:sp>
        <p:nvSpPr>
          <p:cNvPr id="60" name="SK-9-text-59"/>
          <p:cNvSpPr/>
          <p:nvPr/>
        </p:nvSpPr>
        <p:spPr>
          <a:xfrm>
            <a:off x="1793230" y="3527078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Í</a:t>
            </a:r>
            <a:endParaRPr lang="en-US" sz="1500" dirty="0"/>
          </a:p>
        </p:txBody>
      </p:sp>
      <p:sp>
        <p:nvSpPr>
          <p:cNvPr id="61" name="SK-9-text-60"/>
          <p:cNvSpPr/>
          <p:nvPr/>
        </p:nvSpPr>
        <p:spPr>
          <a:xfrm>
            <a:off x="3244900" y="3527078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&amp;Iacute;</a:t>
            </a:r>
            <a:endParaRPr lang="en-US" sz="1500" dirty="0"/>
          </a:p>
        </p:txBody>
      </p:sp>
      <p:sp>
        <p:nvSpPr>
          <p:cNvPr id="62" name="SK-9-text-61"/>
          <p:cNvSpPr/>
          <p:nvPr/>
        </p:nvSpPr>
        <p:spPr>
          <a:xfrm>
            <a:off x="1793230" y="3840510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Ó</a:t>
            </a:r>
            <a:endParaRPr lang="en-US" sz="1500" dirty="0"/>
          </a:p>
        </p:txBody>
      </p:sp>
      <p:sp>
        <p:nvSpPr>
          <p:cNvPr id="63" name="SK-9-text-62"/>
          <p:cNvSpPr/>
          <p:nvPr/>
        </p:nvSpPr>
        <p:spPr>
          <a:xfrm>
            <a:off x="3244900" y="3840510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&amp;Oacute;</a:t>
            </a:r>
            <a:endParaRPr lang="en-US" sz="1500" dirty="0"/>
          </a:p>
        </p:txBody>
      </p:sp>
      <p:sp>
        <p:nvSpPr>
          <p:cNvPr id="64" name="SK-9-text-63"/>
          <p:cNvSpPr/>
          <p:nvPr/>
        </p:nvSpPr>
        <p:spPr>
          <a:xfrm>
            <a:off x="1793230" y="4153942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Ú</a:t>
            </a:r>
            <a:endParaRPr lang="en-US" sz="1500" dirty="0"/>
          </a:p>
        </p:txBody>
      </p:sp>
      <p:sp>
        <p:nvSpPr>
          <p:cNvPr id="65" name="SK-9-text-64"/>
          <p:cNvSpPr/>
          <p:nvPr/>
        </p:nvSpPr>
        <p:spPr>
          <a:xfrm>
            <a:off x="3244900" y="4153942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&amp;Uacute;</a:t>
            </a:r>
            <a:endParaRPr lang="en-US" sz="1500" dirty="0"/>
          </a:p>
        </p:txBody>
      </p:sp>
      <p:sp>
        <p:nvSpPr>
          <p:cNvPr id="66" name="SK-9-text-65"/>
          <p:cNvSpPr/>
          <p:nvPr/>
        </p:nvSpPr>
        <p:spPr>
          <a:xfrm>
            <a:off x="1793230" y="4467374"/>
            <a:ext cx="1527870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ñ</a:t>
            </a:r>
            <a:endParaRPr lang="en-US" sz="1500" dirty="0"/>
          </a:p>
        </p:txBody>
      </p:sp>
      <p:sp>
        <p:nvSpPr>
          <p:cNvPr id="67" name="SK-9-text-66"/>
          <p:cNvSpPr/>
          <p:nvPr/>
        </p:nvSpPr>
        <p:spPr>
          <a:xfrm>
            <a:off x="3244900" y="4467374"/>
            <a:ext cx="7134523" cy="3134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&amp;ntilde;</a:t>
            </a:r>
            <a:endParaRPr lang="en-US" sz="1500" dirty="0"/>
          </a:p>
        </p:txBody>
      </p:sp>
      <p:sp>
        <p:nvSpPr>
          <p:cNvPr id="68" name="SK-9-text-67"/>
          <p:cNvSpPr/>
          <p:nvPr/>
        </p:nvSpPr>
        <p:spPr>
          <a:xfrm>
            <a:off x="1793230" y="4780806"/>
            <a:ext cx="1527870" cy="314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Ñ</a:t>
            </a:r>
            <a:endParaRPr lang="en-US" sz="1500" dirty="0"/>
          </a:p>
        </p:txBody>
      </p:sp>
      <p:sp>
        <p:nvSpPr>
          <p:cNvPr id="69" name="SK-9-text-68"/>
          <p:cNvSpPr/>
          <p:nvPr/>
        </p:nvSpPr>
        <p:spPr>
          <a:xfrm>
            <a:off x="3244900" y="4780806"/>
            <a:ext cx="7134523" cy="31462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2D62"/>
                </a:solidFill>
              </a:rPr>
              <a:t>&amp;Ntilde;</a:t>
            </a:r>
            <a:endParaRPr lang="en-US" sz="1500" dirty="0"/>
          </a:p>
        </p:txBody>
      </p:sp>
      <p:sp>
        <p:nvSpPr>
          <p:cNvPr id="70" name="SK-9-text-69"/>
          <p:cNvSpPr/>
          <p:nvPr/>
        </p:nvSpPr>
        <p:spPr>
          <a:xfrm>
            <a:off x="451098" y="171450"/>
            <a:ext cx="66960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2.2.3. Tildes</a:t>
            </a:r>
            <a:endParaRPr lang="en-US" sz="2850" dirty="0"/>
          </a:p>
        </p:txBody>
      </p:sp>
      <p:sp>
        <p:nvSpPr>
          <p:cNvPr id="72" name="SK-8-text-10">
            <a:extLst>
              <a:ext uri="{FF2B5EF4-FFF2-40B4-BE49-F238E27FC236}">
                <a16:creationId xmlns:a16="http://schemas.microsoft.com/office/drawing/2014/main" id="{74E7B8C1-C847-EAF0-2A0F-0A0638CEA54E}"/>
              </a:ext>
            </a:extLst>
          </p:cNvPr>
          <p:cNvSpPr/>
          <p:nvPr/>
        </p:nvSpPr>
        <p:spPr>
          <a:xfrm>
            <a:off x="2316686" y="5383560"/>
            <a:ext cx="1027176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&lt;b&gt;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Pambel&amp;eacute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 dice:&lt;/b&gt;&lt;br/&gt;</a:t>
            </a:r>
          </a:p>
        </p:txBody>
      </p:sp>
      <p:sp>
        <p:nvSpPr>
          <p:cNvPr id="73" name="SK-8-text-11">
            <a:extLst>
              <a:ext uri="{FF2B5EF4-FFF2-40B4-BE49-F238E27FC236}">
                <a16:creationId xmlns:a16="http://schemas.microsoft.com/office/drawing/2014/main" id="{55AD214E-83CC-C15E-6097-F066EA1E97D6}"/>
              </a:ext>
            </a:extLst>
          </p:cNvPr>
          <p:cNvSpPr/>
          <p:nvPr/>
        </p:nvSpPr>
        <p:spPr>
          <a:xfrm>
            <a:off x="2316686" y="5596087"/>
            <a:ext cx="551688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&lt;blockquote&gt;</a:t>
            </a:r>
          </a:p>
        </p:txBody>
      </p:sp>
      <p:sp>
        <p:nvSpPr>
          <p:cNvPr id="74" name="SK-8-text-12">
            <a:extLst>
              <a:ext uri="{FF2B5EF4-FFF2-40B4-BE49-F238E27FC236}">
                <a16:creationId xmlns:a16="http://schemas.microsoft.com/office/drawing/2014/main" id="{C281B546-8777-E959-5D00-4E78FF1759A2}"/>
              </a:ext>
            </a:extLst>
          </p:cNvPr>
          <p:cNvSpPr/>
          <p:nvPr/>
        </p:nvSpPr>
        <p:spPr>
          <a:xfrm>
            <a:off x="2873049" y="5870134"/>
            <a:ext cx="476991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Es mejor ser rico que pobre</a:t>
            </a:r>
          </a:p>
        </p:txBody>
      </p:sp>
      <p:sp>
        <p:nvSpPr>
          <p:cNvPr id="75" name="SK-8-text-13">
            <a:extLst>
              <a:ext uri="{FF2B5EF4-FFF2-40B4-BE49-F238E27FC236}">
                <a16:creationId xmlns:a16="http://schemas.microsoft.com/office/drawing/2014/main" id="{B0B21102-F556-C93A-A647-73C51F591F95}"/>
              </a:ext>
            </a:extLst>
          </p:cNvPr>
          <p:cNvSpPr/>
          <p:nvPr/>
        </p:nvSpPr>
        <p:spPr>
          <a:xfrm>
            <a:off x="2316686" y="6151026"/>
            <a:ext cx="588264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&lt;/blockquote&gt;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1931</Words>
  <Application>Microsoft Macintosh PowerPoint</Application>
  <PresentationFormat>Panorámica</PresentationFormat>
  <Paragraphs>433</Paragraphs>
  <Slides>40</Slides>
  <Notes>40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8" baseType="lpstr">
      <vt:lpstr>Montserrat</vt:lpstr>
      <vt:lpstr>Roboto Medium</vt:lpstr>
      <vt:lpstr>Roboto Black</vt:lpstr>
      <vt:lpstr>Open Sans</vt:lpstr>
      <vt:lpstr>Oswald</vt:lpstr>
      <vt:lpstr>Courier New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Pablo Márquez</cp:lastModifiedBy>
  <cp:revision>2</cp:revision>
  <dcterms:created xsi:type="dcterms:W3CDTF">2026-07-27T11:41:49Z</dcterms:created>
  <dcterms:modified xsi:type="dcterms:W3CDTF">2026-07-27T12:08:53Z</dcterms:modified>
</cp:coreProperties>
</file>