
<file path=[Content_Types].xml><?xml version="1.0" encoding="utf-8"?>
<Types xmlns="http://schemas.openxmlformats.org/package/2006/content-types">
  <Default Extension="fntdata" ContentType="application/x-fontdata"/>
  <Default Extension="mov" ContentType="video/quicktime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87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</p:sldIdLst>
  <p:sldSz cx="12192000" cy="6858000"/>
  <p:notesSz cx="6858000" cy="12192000"/>
  <p:embeddedFontLst>
    <p:embeddedFont>
      <p:font typeface="Montserrat" pitchFamily="2" charset="77"/>
      <p:regular r:id="rId35"/>
      <p:bold r:id="rId36"/>
      <p:italic r:id="rId37"/>
      <p:boldItalic r:id="rId38"/>
    </p:embeddedFont>
    <p:embeddedFont>
      <p:font typeface="Roboto" panose="02000000000000000000" pitchFamily="2" charset="0"/>
      <p:regular r:id="rId39"/>
      <p:bold r:id="rId40"/>
      <p:italic r:id="rId41"/>
      <p:boldItalic r:id="rId42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23" d="100"/>
          <a:sy n="123" d="100"/>
        </p:scale>
        <p:origin x="600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5.fntdata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42" Type="http://schemas.openxmlformats.org/officeDocument/2006/relationships/font" Target="fonts/font8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3.fntdata"/><Relationship Id="rId40" Type="http://schemas.openxmlformats.org/officeDocument/2006/relationships/font" Target="fonts/font6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1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4.fntdata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font" Target="fonts/font7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400167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2DEF22-0983-0D1D-CCA1-310FF3FD9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DBA7A44-B1E0-D85A-75FA-636C31E33F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765D62-8BE3-3842-2CFE-23C4DEED10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C3FC40D-AB2D-64D8-CCDA-99A9A730FEE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359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9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3" Type="http://schemas.openxmlformats.org/officeDocument/2006/relationships/image" Target="../media/image1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notesSlide" Target="../notesSlides/notesSlide4.xml"/><Relationship Id="rId16" Type="http://schemas.openxmlformats.org/officeDocument/2006/relationships/image" Target="../media/image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18" Type="http://schemas.openxmlformats.org/officeDocument/2006/relationships/image" Target="../media/image56.png"/><Relationship Id="rId3" Type="http://schemas.openxmlformats.org/officeDocument/2006/relationships/image" Target="../media/image1.png"/><Relationship Id="rId7" Type="http://schemas.openxmlformats.org/officeDocument/2006/relationships/image" Target="../media/image45.png"/><Relationship Id="rId12" Type="http://schemas.openxmlformats.org/officeDocument/2006/relationships/image" Target="../media/image50.png"/><Relationship Id="rId17" Type="http://schemas.openxmlformats.org/officeDocument/2006/relationships/image" Target="../media/image55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5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11" Type="http://schemas.openxmlformats.org/officeDocument/2006/relationships/image" Target="../media/image49.png"/><Relationship Id="rId5" Type="http://schemas.openxmlformats.org/officeDocument/2006/relationships/image" Target="../media/image43.png"/><Relationship Id="rId15" Type="http://schemas.openxmlformats.org/officeDocument/2006/relationships/image" Target="../media/image5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Relationship Id="rId14" Type="http://schemas.openxmlformats.org/officeDocument/2006/relationships/image" Target="../media/image5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13" Type="http://schemas.openxmlformats.org/officeDocument/2006/relationships/image" Target="../media/image66.png"/><Relationship Id="rId18" Type="http://schemas.openxmlformats.org/officeDocument/2006/relationships/image" Target="../media/image71.png"/><Relationship Id="rId26" Type="http://schemas.openxmlformats.org/officeDocument/2006/relationships/image" Target="../media/image79.png"/><Relationship Id="rId3" Type="http://schemas.openxmlformats.org/officeDocument/2006/relationships/image" Target="../media/image1.png"/><Relationship Id="rId21" Type="http://schemas.openxmlformats.org/officeDocument/2006/relationships/image" Target="../media/image74.png"/><Relationship Id="rId7" Type="http://schemas.openxmlformats.org/officeDocument/2006/relationships/image" Target="../media/image60.png"/><Relationship Id="rId12" Type="http://schemas.openxmlformats.org/officeDocument/2006/relationships/image" Target="../media/image65.png"/><Relationship Id="rId17" Type="http://schemas.openxmlformats.org/officeDocument/2006/relationships/image" Target="../media/image70.png"/><Relationship Id="rId25" Type="http://schemas.openxmlformats.org/officeDocument/2006/relationships/image" Target="../media/image78.png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69.png"/><Relationship Id="rId20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11" Type="http://schemas.openxmlformats.org/officeDocument/2006/relationships/image" Target="../media/image64.png"/><Relationship Id="rId24" Type="http://schemas.openxmlformats.org/officeDocument/2006/relationships/image" Target="../media/image77.png"/><Relationship Id="rId5" Type="http://schemas.openxmlformats.org/officeDocument/2006/relationships/image" Target="../media/image58.png"/><Relationship Id="rId15" Type="http://schemas.openxmlformats.org/officeDocument/2006/relationships/image" Target="../media/image68.png"/><Relationship Id="rId23" Type="http://schemas.openxmlformats.org/officeDocument/2006/relationships/image" Target="../media/image76.png"/><Relationship Id="rId28" Type="http://schemas.openxmlformats.org/officeDocument/2006/relationships/image" Target="../media/image81.png"/><Relationship Id="rId10" Type="http://schemas.openxmlformats.org/officeDocument/2006/relationships/image" Target="../media/image63.png"/><Relationship Id="rId19" Type="http://schemas.openxmlformats.org/officeDocument/2006/relationships/image" Target="../media/image72.png"/><Relationship Id="rId4" Type="http://schemas.openxmlformats.org/officeDocument/2006/relationships/image" Target="../media/image57.png"/><Relationship Id="rId9" Type="http://schemas.openxmlformats.org/officeDocument/2006/relationships/image" Target="../media/image62.png"/><Relationship Id="rId14" Type="http://schemas.openxmlformats.org/officeDocument/2006/relationships/image" Target="../media/image67.png"/><Relationship Id="rId22" Type="http://schemas.openxmlformats.org/officeDocument/2006/relationships/image" Target="../media/image75.png"/><Relationship Id="rId27" Type="http://schemas.openxmlformats.org/officeDocument/2006/relationships/image" Target="../media/image8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1.png"/><Relationship Id="rId7" Type="http://schemas.openxmlformats.org/officeDocument/2006/relationships/image" Target="../media/image85.png"/><Relationship Id="rId12" Type="http://schemas.openxmlformats.org/officeDocument/2006/relationships/image" Target="../media/image9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4.png"/><Relationship Id="rId11" Type="http://schemas.openxmlformats.org/officeDocument/2006/relationships/image" Target="../media/image89.png"/><Relationship Id="rId5" Type="http://schemas.openxmlformats.org/officeDocument/2006/relationships/image" Target="../media/image83.png"/><Relationship Id="rId10" Type="http://schemas.openxmlformats.org/officeDocument/2006/relationships/image" Target="../media/image88.png"/><Relationship Id="rId4" Type="http://schemas.openxmlformats.org/officeDocument/2006/relationships/image" Target="../media/image82.png"/><Relationship Id="rId9" Type="http://schemas.openxmlformats.org/officeDocument/2006/relationships/image" Target="../media/image8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3" Type="http://schemas.openxmlformats.org/officeDocument/2006/relationships/image" Target="../media/image1.pn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0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image" Target="../media/image92.png"/><Relationship Id="rId15" Type="http://schemas.openxmlformats.org/officeDocument/2006/relationships/image" Target="../media/image102.png"/><Relationship Id="rId10" Type="http://schemas.openxmlformats.org/officeDocument/2006/relationships/image" Target="../media/image97.png"/><Relationship Id="rId4" Type="http://schemas.openxmlformats.org/officeDocument/2006/relationships/image" Target="../media/image91.png"/><Relationship Id="rId9" Type="http://schemas.openxmlformats.org/officeDocument/2006/relationships/image" Target="../media/image96.png"/><Relationship Id="rId14" Type="http://schemas.openxmlformats.org/officeDocument/2006/relationships/image" Target="../media/image101.png"/></Relationships>
</file>

<file path=ppt/slides/_rels/slide9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13.png"/><Relationship Id="rId18" Type="http://schemas.openxmlformats.org/officeDocument/2006/relationships/image" Target="../media/image118.png"/><Relationship Id="rId26" Type="http://schemas.openxmlformats.org/officeDocument/2006/relationships/image" Target="../media/image126.png"/><Relationship Id="rId21" Type="http://schemas.openxmlformats.org/officeDocument/2006/relationships/image" Target="../media/image121.png"/><Relationship Id="rId34" Type="http://schemas.openxmlformats.org/officeDocument/2006/relationships/image" Target="../media/image134.png"/><Relationship Id="rId7" Type="http://schemas.openxmlformats.org/officeDocument/2006/relationships/image" Target="../media/image107.png"/><Relationship Id="rId12" Type="http://schemas.openxmlformats.org/officeDocument/2006/relationships/image" Target="../media/image112.png"/><Relationship Id="rId17" Type="http://schemas.openxmlformats.org/officeDocument/2006/relationships/image" Target="../media/image117.png"/><Relationship Id="rId25" Type="http://schemas.openxmlformats.org/officeDocument/2006/relationships/image" Target="../media/image125.png"/><Relationship Id="rId33" Type="http://schemas.openxmlformats.org/officeDocument/2006/relationships/image" Target="../media/image133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116.png"/><Relationship Id="rId20" Type="http://schemas.openxmlformats.org/officeDocument/2006/relationships/image" Target="../media/image120.png"/><Relationship Id="rId29" Type="http://schemas.openxmlformats.org/officeDocument/2006/relationships/image" Target="../media/image12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6.png"/><Relationship Id="rId11" Type="http://schemas.openxmlformats.org/officeDocument/2006/relationships/image" Target="../media/image111.png"/><Relationship Id="rId24" Type="http://schemas.openxmlformats.org/officeDocument/2006/relationships/image" Target="../media/image124.png"/><Relationship Id="rId32" Type="http://schemas.openxmlformats.org/officeDocument/2006/relationships/image" Target="../media/image132.png"/><Relationship Id="rId37" Type="http://schemas.openxmlformats.org/officeDocument/2006/relationships/image" Target="../media/image137.png"/><Relationship Id="rId5" Type="http://schemas.openxmlformats.org/officeDocument/2006/relationships/image" Target="../media/image105.png"/><Relationship Id="rId15" Type="http://schemas.openxmlformats.org/officeDocument/2006/relationships/image" Target="../media/image115.png"/><Relationship Id="rId23" Type="http://schemas.openxmlformats.org/officeDocument/2006/relationships/image" Target="../media/image123.png"/><Relationship Id="rId28" Type="http://schemas.openxmlformats.org/officeDocument/2006/relationships/image" Target="../media/image128.png"/><Relationship Id="rId36" Type="http://schemas.openxmlformats.org/officeDocument/2006/relationships/image" Target="../media/image136.png"/><Relationship Id="rId10" Type="http://schemas.openxmlformats.org/officeDocument/2006/relationships/image" Target="../media/image110.png"/><Relationship Id="rId19" Type="http://schemas.openxmlformats.org/officeDocument/2006/relationships/image" Target="../media/image119.png"/><Relationship Id="rId31" Type="http://schemas.openxmlformats.org/officeDocument/2006/relationships/image" Target="../media/image131.png"/><Relationship Id="rId4" Type="http://schemas.openxmlformats.org/officeDocument/2006/relationships/image" Target="../media/image104.png"/><Relationship Id="rId9" Type="http://schemas.openxmlformats.org/officeDocument/2006/relationships/image" Target="../media/image109.png"/><Relationship Id="rId14" Type="http://schemas.openxmlformats.org/officeDocument/2006/relationships/image" Target="../media/image114.png"/><Relationship Id="rId22" Type="http://schemas.openxmlformats.org/officeDocument/2006/relationships/image" Target="../media/image122.png"/><Relationship Id="rId27" Type="http://schemas.openxmlformats.org/officeDocument/2006/relationships/image" Target="../media/image127.png"/><Relationship Id="rId30" Type="http://schemas.openxmlformats.org/officeDocument/2006/relationships/image" Target="../media/image130.png"/><Relationship Id="rId35" Type="http://schemas.openxmlformats.org/officeDocument/2006/relationships/image" Target="../media/image135.png"/><Relationship Id="rId8" Type="http://schemas.openxmlformats.org/officeDocument/2006/relationships/image" Target="../media/image108.png"/><Relationship Id="rId3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png"/><Relationship Id="rId13" Type="http://schemas.openxmlformats.org/officeDocument/2006/relationships/image" Target="../media/image119.png"/><Relationship Id="rId18" Type="http://schemas.openxmlformats.org/officeDocument/2006/relationships/image" Target="../media/image124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13.png"/><Relationship Id="rId12" Type="http://schemas.openxmlformats.org/officeDocument/2006/relationships/image" Target="../media/image118.png"/><Relationship Id="rId17" Type="http://schemas.openxmlformats.org/officeDocument/2006/relationships/image" Target="../media/image123.png"/><Relationship Id="rId2" Type="http://schemas.openxmlformats.org/officeDocument/2006/relationships/video" Target="../media/media1.mov"/><Relationship Id="rId16" Type="http://schemas.openxmlformats.org/officeDocument/2006/relationships/image" Target="../media/image122.png"/><Relationship Id="rId1" Type="http://schemas.microsoft.com/office/2007/relationships/media" Target="../media/media1.mov"/><Relationship Id="rId6" Type="http://schemas.openxmlformats.org/officeDocument/2006/relationships/image" Target="../media/image105.png"/><Relationship Id="rId11" Type="http://schemas.openxmlformats.org/officeDocument/2006/relationships/image" Target="../media/image117.png"/><Relationship Id="rId5" Type="http://schemas.openxmlformats.org/officeDocument/2006/relationships/image" Target="../media/image104.png"/><Relationship Id="rId15" Type="http://schemas.openxmlformats.org/officeDocument/2006/relationships/image" Target="../media/image121.png"/><Relationship Id="rId10" Type="http://schemas.openxmlformats.org/officeDocument/2006/relationships/image" Target="../media/image116.png"/><Relationship Id="rId19" Type="http://schemas.openxmlformats.org/officeDocument/2006/relationships/image" Target="../media/image138.png"/><Relationship Id="rId4" Type="http://schemas.openxmlformats.org/officeDocument/2006/relationships/notesSlide" Target="../notesSlides/notesSlide10.xml"/><Relationship Id="rId9" Type="http://schemas.openxmlformats.org/officeDocument/2006/relationships/image" Target="../media/image115.png"/><Relationship Id="rId14" Type="http://schemas.openxmlformats.org/officeDocument/2006/relationships/image" Target="../media/image1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3.png"/><Relationship Id="rId13" Type="http://schemas.openxmlformats.org/officeDocument/2006/relationships/image" Target="../media/image148.png"/><Relationship Id="rId3" Type="http://schemas.openxmlformats.org/officeDocument/2006/relationships/image" Target="../media/image1.png"/><Relationship Id="rId7" Type="http://schemas.openxmlformats.org/officeDocument/2006/relationships/image" Target="../media/image142.png"/><Relationship Id="rId12" Type="http://schemas.openxmlformats.org/officeDocument/2006/relationships/image" Target="../media/image14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1.png"/><Relationship Id="rId11" Type="http://schemas.openxmlformats.org/officeDocument/2006/relationships/image" Target="../media/image146.png"/><Relationship Id="rId5" Type="http://schemas.openxmlformats.org/officeDocument/2006/relationships/image" Target="../media/image140.png"/><Relationship Id="rId10" Type="http://schemas.openxmlformats.org/officeDocument/2006/relationships/image" Target="../media/image145.png"/><Relationship Id="rId4" Type="http://schemas.openxmlformats.org/officeDocument/2006/relationships/image" Target="../media/image139.png"/><Relationship Id="rId9" Type="http://schemas.openxmlformats.org/officeDocument/2006/relationships/image" Target="../media/image14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13" Type="http://schemas.openxmlformats.org/officeDocument/2006/relationships/image" Target="../media/image158.png"/><Relationship Id="rId18" Type="http://schemas.openxmlformats.org/officeDocument/2006/relationships/image" Target="../media/image163.png"/><Relationship Id="rId3" Type="http://schemas.openxmlformats.org/officeDocument/2006/relationships/image" Target="../media/image1.png"/><Relationship Id="rId21" Type="http://schemas.openxmlformats.org/officeDocument/2006/relationships/image" Target="../media/image166.png"/><Relationship Id="rId7" Type="http://schemas.openxmlformats.org/officeDocument/2006/relationships/image" Target="../media/image152.png"/><Relationship Id="rId12" Type="http://schemas.openxmlformats.org/officeDocument/2006/relationships/image" Target="../media/image157.png"/><Relationship Id="rId17" Type="http://schemas.openxmlformats.org/officeDocument/2006/relationships/image" Target="../media/image162.png"/><Relationship Id="rId2" Type="http://schemas.openxmlformats.org/officeDocument/2006/relationships/notesSlide" Target="../notesSlides/notesSlide12.xml"/><Relationship Id="rId16" Type="http://schemas.openxmlformats.org/officeDocument/2006/relationships/image" Target="../media/image161.png"/><Relationship Id="rId20" Type="http://schemas.openxmlformats.org/officeDocument/2006/relationships/image" Target="../media/image16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1.png"/><Relationship Id="rId11" Type="http://schemas.openxmlformats.org/officeDocument/2006/relationships/image" Target="../media/image156.png"/><Relationship Id="rId5" Type="http://schemas.openxmlformats.org/officeDocument/2006/relationships/image" Target="../media/image150.png"/><Relationship Id="rId15" Type="http://schemas.openxmlformats.org/officeDocument/2006/relationships/image" Target="../media/image160.png"/><Relationship Id="rId23" Type="http://schemas.openxmlformats.org/officeDocument/2006/relationships/image" Target="../media/image168.png"/><Relationship Id="rId10" Type="http://schemas.openxmlformats.org/officeDocument/2006/relationships/image" Target="../media/image155.png"/><Relationship Id="rId19" Type="http://schemas.openxmlformats.org/officeDocument/2006/relationships/image" Target="../media/image164.png"/><Relationship Id="rId4" Type="http://schemas.openxmlformats.org/officeDocument/2006/relationships/image" Target="../media/image149.png"/><Relationship Id="rId9" Type="http://schemas.openxmlformats.org/officeDocument/2006/relationships/image" Target="../media/image154.png"/><Relationship Id="rId14" Type="http://schemas.openxmlformats.org/officeDocument/2006/relationships/image" Target="../media/image159.png"/><Relationship Id="rId22" Type="http://schemas.openxmlformats.org/officeDocument/2006/relationships/image" Target="../media/image16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3.png"/><Relationship Id="rId13" Type="http://schemas.openxmlformats.org/officeDocument/2006/relationships/image" Target="../media/image178.png"/><Relationship Id="rId3" Type="http://schemas.openxmlformats.org/officeDocument/2006/relationships/image" Target="../media/image1.png"/><Relationship Id="rId7" Type="http://schemas.openxmlformats.org/officeDocument/2006/relationships/image" Target="../media/image172.png"/><Relationship Id="rId12" Type="http://schemas.openxmlformats.org/officeDocument/2006/relationships/image" Target="../media/image177.png"/><Relationship Id="rId17" Type="http://schemas.openxmlformats.org/officeDocument/2006/relationships/image" Target="../media/image182.png"/><Relationship Id="rId2" Type="http://schemas.openxmlformats.org/officeDocument/2006/relationships/notesSlide" Target="../notesSlides/notesSlide13.xml"/><Relationship Id="rId16" Type="http://schemas.openxmlformats.org/officeDocument/2006/relationships/image" Target="../media/image18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1.png"/><Relationship Id="rId11" Type="http://schemas.openxmlformats.org/officeDocument/2006/relationships/image" Target="../media/image176.png"/><Relationship Id="rId5" Type="http://schemas.openxmlformats.org/officeDocument/2006/relationships/image" Target="../media/image170.png"/><Relationship Id="rId15" Type="http://schemas.openxmlformats.org/officeDocument/2006/relationships/image" Target="../media/image180.png"/><Relationship Id="rId10" Type="http://schemas.openxmlformats.org/officeDocument/2006/relationships/image" Target="../media/image175.png"/><Relationship Id="rId4" Type="http://schemas.openxmlformats.org/officeDocument/2006/relationships/image" Target="../media/image169.png"/><Relationship Id="rId9" Type="http://schemas.openxmlformats.org/officeDocument/2006/relationships/image" Target="../media/image174.png"/><Relationship Id="rId14" Type="http://schemas.openxmlformats.org/officeDocument/2006/relationships/image" Target="../media/image17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png"/><Relationship Id="rId13" Type="http://schemas.openxmlformats.org/officeDocument/2006/relationships/image" Target="../media/image192.png"/><Relationship Id="rId3" Type="http://schemas.openxmlformats.org/officeDocument/2006/relationships/image" Target="../media/image1.png"/><Relationship Id="rId7" Type="http://schemas.openxmlformats.org/officeDocument/2006/relationships/image" Target="../media/image186.png"/><Relationship Id="rId12" Type="http://schemas.openxmlformats.org/officeDocument/2006/relationships/image" Target="../media/image191.png"/><Relationship Id="rId2" Type="http://schemas.openxmlformats.org/officeDocument/2006/relationships/notesSlide" Target="../notesSlides/notesSlide14.xml"/><Relationship Id="rId16" Type="http://schemas.openxmlformats.org/officeDocument/2006/relationships/image" Target="../media/image19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5.png"/><Relationship Id="rId11" Type="http://schemas.openxmlformats.org/officeDocument/2006/relationships/image" Target="../media/image190.png"/><Relationship Id="rId5" Type="http://schemas.openxmlformats.org/officeDocument/2006/relationships/image" Target="../media/image184.png"/><Relationship Id="rId15" Type="http://schemas.openxmlformats.org/officeDocument/2006/relationships/image" Target="../media/image194.png"/><Relationship Id="rId10" Type="http://schemas.openxmlformats.org/officeDocument/2006/relationships/image" Target="../media/image189.png"/><Relationship Id="rId4" Type="http://schemas.openxmlformats.org/officeDocument/2006/relationships/image" Target="../media/image183.png"/><Relationship Id="rId9" Type="http://schemas.openxmlformats.org/officeDocument/2006/relationships/image" Target="../media/image188.png"/><Relationship Id="rId14" Type="http://schemas.openxmlformats.org/officeDocument/2006/relationships/image" Target="../media/image193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0.png"/><Relationship Id="rId3" Type="http://schemas.openxmlformats.org/officeDocument/2006/relationships/image" Target="../media/image1.png"/><Relationship Id="rId7" Type="http://schemas.openxmlformats.org/officeDocument/2006/relationships/image" Target="../media/image19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8.png"/><Relationship Id="rId5" Type="http://schemas.openxmlformats.org/officeDocument/2006/relationships/image" Target="../media/image197.png"/><Relationship Id="rId4" Type="http://schemas.openxmlformats.org/officeDocument/2006/relationships/image" Target="../media/image196.png"/><Relationship Id="rId9" Type="http://schemas.openxmlformats.org/officeDocument/2006/relationships/image" Target="../media/image20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png"/><Relationship Id="rId13" Type="http://schemas.openxmlformats.org/officeDocument/2006/relationships/image" Target="../media/image211.png"/><Relationship Id="rId18" Type="http://schemas.openxmlformats.org/officeDocument/2006/relationships/image" Target="../media/image216.png"/><Relationship Id="rId3" Type="http://schemas.openxmlformats.org/officeDocument/2006/relationships/image" Target="../media/image1.png"/><Relationship Id="rId21" Type="http://schemas.openxmlformats.org/officeDocument/2006/relationships/image" Target="../media/image219.png"/><Relationship Id="rId7" Type="http://schemas.openxmlformats.org/officeDocument/2006/relationships/image" Target="../media/image205.png"/><Relationship Id="rId12" Type="http://schemas.openxmlformats.org/officeDocument/2006/relationships/image" Target="../media/image210.png"/><Relationship Id="rId17" Type="http://schemas.openxmlformats.org/officeDocument/2006/relationships/image" Target="../media/image215.png"/><Relationship Id="rId25" Type="http://schemas.openxmlformats.org/officeDocument/2006/relationships/image" Target="../media/image223.png"/><Relationship Id="rId2" Type="http://schemas.openxmlformats.org/officeDocument/2006/relationships/notesSlide" Target="../notesSlides/notesSlide16.xml"/><Relationship Id="rId16" Type="http://schemas.openxmlformats.org/officeDocument/2006/relationships/image" Target="../media/image214.png"/><Relationship Id="rId20" Type="http://schemas.openxmlformats.org/officeDocument/2006/relationships/image" Target="../media/image21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4.png"/><Relationship Id="rId11" Type="http://schemas.openxmlformats.org/officeDocument/2006/relationships/image" Target="../media/image209.png"/><Relationship Id="rId24" Type="http://schemas.openxmlformats.org/officeDocument/2006/relationships/image" Target="../media/image222.png"/><Relationship Id="rId5" Type="http://schemas.openxmlformats.org/officeDocument/2006/relationships/image" Target="../media/image203.png"/><Relationship Id="rId15" Type="http://schemas.openxmlformats.org/officeDocument/2006/relationships/image" Target="../media/image213.png"/><Relationship Id="rId23" Type="http://schemas.openxmlformats.org/officeDocument/2006/relationships/image" Target="../media/image221.png"/><Relationship Id="rId10" Type="http://schemas.openxmlformats.org/officeDocument/2006/relationships/image" Target="../media/image208.png"/><Relationship Id="rId19" Type="http://schemas.openxmlformats.org/officeDocument/2006/relationships/image" Target="../media/image217.png"/><Relationship Id="rId4" Type="http://schemas.openxmlformats.org/officeDocument/2006/relationships/image" Target="../media/image202.png"/><Relationship Id="rId9" Type="http://schemas.openxmlformats.org/officeDocument/2006/relationships/image" Target="../media/image207.png"/><Relationship Id="rId14" Type="http://schemas.openxmlformats.org/officeDocument/2006/relationships/image" Target="../media/image212.png"/><Relationship Id="rId22" Type="http://schemas.openxmlformats.org/officeDocument/2006/relationships/image" Target="../media/image2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8.png"/><Relationship Id="rId13" Type="http://schemas.openxmlformats.org/officeDocument/2006/relationships/image" Target="../media/image233.png"/><Relationship Id="rId18" Type="http://schemas.openxmlformats.org/officeDocument/2006/relationships/image" Target="../media/image238.png"/><Relationship Id="rId3" Type="http://schemas.openxmlformats.org/officeDocument/2006/relationships/image" Target="../media/image1.png"/><Relationship Id="rId21" Type="http://schemas.openxmlformats.org/officeDocument/2006/relationships/image" Target="../media/image241.png"/><Relationship Id="rId7" Type="http://schemas.openxmlformats.org/officeDocument/2006/relationships/image" Target="../media/image227.png"/><Relationship Id="rId12" Type="http://schemas.openxmlformats.org/officeDocument/2006/relationships/image" Target="../media/image232.png"/><Relationship Id="rId17" Type="http://schemas.openxmlformats.org/officeDocument/2006/relationships/image" Target="../media/image237.png"/><Relationship Id="rId2" Type="http://schemas.openxmlformats.org/officeDocument/2006/relationships/notesSlide" Target="../notesSlides/notesSlide17.xml"/><Relationship Id="rId16" Type="http://schemas.openxmlformats.org/officeDocument/2006/relationships/image" Target="../media/image236.png"/><Relationship Id="rId20" Type="http://schemas.openxmlformats.org/officeDocument/2006/relationships/image" Target="../media/image24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6.png"/><Relationship Id="rId11" Type="http://schemas.openxmlformats.org/officeDocument/2006/relationships/image" Target="../media/image231.png"/><Relationship Id="rId24" Type="http://schemas.openxmlformats.org/officeDocument/2006/relationships/image" Target="../media/image244.png"/><Relationship Id="rId5" Type="http://schemas.openxmlformats.org/officeDocument/2006/relationships/image" Target="../media/image225.png"/><Relationship Id="rId15" Type="http://schemas.openxmlformats.org/officeDocument/2006/relationships/image" Target="../media/image235.png"/><Relationship Id="rId23" Type="http://schemas.openxmlformats.org/officeDocument/2006/relationships/image" Target="../media/image243.png"/><Relationship Id="rId10" Type="http://schemas.openxmlformats.org/officeDocument/2006/relationships/image" Target="../media/image230.png"/><Relationship Id="rId19" Type="http://schemas.openxmlformats.org/officeDocument/2006/relationships/image" Target="../media/image239.png"/><Relationship Id="rId4" Type="http://schemas.openxmlformats.org/officeDocument/2006/relationships/image" Target="../media/image224.png"/><Relationship Id="rId9" Type="http://schemas.openxmlformats.org/officeDocument/2006/relationships/image" Target="../media/image229.png"/><Relationship Id="rId14" Type="http://schemas.openxmlformats.org/officeDocument/2006/relationships/image" Target="../media/image234.png"/><Relationship Id="rId22" Type="http://schemas.openxmlformats.org/officeDocument/2006/relationships/image" Target="../media/image24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9.png"/><Relationship Id="rId13" Type="http://schemas.openxmlformats.org/officeDocument/2006/relationships/image" Target="../media/image254.png"/><Relationship Id="rId18" Type="http://schemas.openxmlformats.org/officeDocument/2006/relationships/image" Target="../media/image259.png"/><Relationship Id="rId3" Type="http://schemas.openxmlformats.org/officeDocument/2006/relationships/image" Target="../media/image1.png"/><Relationship Id="rId21" Type="http://schemas.openxmlformats.org/officeDocument/2006/relationships/image" Target="../media/image262.png"/><Relationship Id="rId7" Type="http://schemas.openxmlformats.org/officeDocument/2006/relationships/image" Target="../media/image248.png"/><Relationship Id="rId12" Type="http://schemas.openxmlformats.org/officeDocument/2006/relationships/image" Target="../media/image253.png"/><Relationship Id="rId17" Type="http://schemas.openxmlformats.org/officeDocument/2006/relationships/image" Target="../media/image258.png"/><Relationship Id="rId2" Type="http://schemas.openxmlformats.org/officeDocument/2006/relationships/notesSlide" Target="../notesSlides/notesSlide18.xml"/><Relationship Id="rId16" Type="http://schemas.openxmlformats.org/officeDocument/2006/relationships/image" Target="../media/image257.png"/><Relationship Id="rId20" Type="http://schemas.openxmlformats.org/officeDocument/2006/relationships/image" Target="../media/image26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7.png"/><Relationship Id="rId11" Type="http://schemas.openxmlformats.org/officeDocument/2006/relationships/image" Target="../media/image252.png"/><Relationship Id="rId5" Type="http://schemas.openxmlformats.org/officeDocument/2006/relationships/image" Target="../media/image246.png"/><Relationship Id="rId15" Type="http://schemas.openxmlformats.org/officeDocument/2006/relationships/image" Target="../media/image256.png"/><Relationship Id="rId10" Type="http://schemas.openxmlformats.org/officeDocument/2006/relationships/image" Target="../media/image251.png"/><Relationship Id="rId19" Type="http://schemas.openxmlformats.org/officeDocument/2006/relationships/image" Target="../media/image260.png"/><Relationship Id="rId4" Type="http://schemas.openxmlformats.org/officeDocument/2006/relationships/image" Target="../media/image245.png"/><Relationship Id="rId9" Type="http://schemas.openxmlformats.org/officeDocument/2006/relationships/image" Target="../media/image250.png"/><Relationship Id="rId14" Type="http://schemas.openxmlformats.org/officeDocument/2006/relationships/image" Target="../media/image255.png"/><Relationship Id="rId22" Type="http://schemas.openxmlformats.org/officeDocument/2006/relationships/image" Target="../media/image26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8.png"/><Relationship Id="rId13" Type="http://schemas.openxmlformats.org/officeDocument/2006/relationships/image" Target="../media/image273.png"/><Relationship Id="rId18" Type="http://schemas.openxmlformats.org/officeDocument/2006/relationships/image" Target="../media/image278.png"/><Relationship Id="rId3" Type="http://schemas.openxmlformats.org/officeDocument/2006/relationships/image" Target="../media/image1.png"/><Relationship Id="rId21" Type="http://schemas.openxmlformats.org/officeDocument/2006/relationships/image" Target="../media/image281.png"/><Relationship Id="rId7" Type="http://schemas.openxmlformats.org/officeDocument/2006/relationships/image" Target="../media/image267.png"/><Relationship Id="rId12" Type="http://schemas.openxmlformats.org/officeDocument/2006/relationships/image" Target="../media/image272.png"/><Relationship Id="rId17" Type="http://schemas.openxmlformats.org/officeDocument/2006/relationships/image" Target="../media/image277.png"/><Relationship Id="rId2" Type="http://schemas.openxmlformats.org/officeDocument/2006/relationships/notesSlide" Target="../notesSlides/notesSlide19.xml"/><Relationship Id="rId16" Type="http://schemas.openxmlformats.org/officeDocument/2006/relationships/image" Target="../media/image276.png"/><Relationship Id="rId20" Type="http://schemas.openxmlformats.org/officeDocument/2006/relationships/image" Target="../media/image28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6.png"/><Relationship Id="rId11" Type="http://schemas.openxmlformats.org/officeDocument/2006/relationships/image" Target="../media/image271.png"/><Relationship Id="rId5" Type="http://schemas.openxmlformats.org/officeDocument/2006/relationships/image" Target="../media/image265.png"/><Relationship Id="rId15" Type="http://schemas.openxmlformats.org/officeDocument/2006/relationships/image" Target="../media/image275.png"/><Relationship Id="rId10" Type="http://schemas.openxmlformats.org/officeDocument/2006/relationships/image" Target="../media/image270.png"/><Relationship Id="rId19" Type="http://schemas.openxmlformats.org/officeDocument/2006/relationships/image" Target="../media/image279.png"/><Relationship Id="rId4" Type="http://schemas.openxmlformats.org/officeDocument/2006/relationships/image" Target="../media/image264.png"/><Relationship Id="rId9" Type="http://schemas.openxmlformats.org/officeDocument/2006/relationships/image" Target="../media/image269.png"/><Relationship Id="rId14" Type="http://schemas.openxmlformats.org/officeDocument/2006/relationships/image" Target="../media/image27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6.png"/><Relationship Id="rId13" Type="http://schemas.openxmlformats.org/officeDocument/2006/relationships/image" Target="../media/image291.png"/><Relationship Id="rId18" Type="http://schemas.openxmlformats.org/officeDocument/2006/relationships/image" Target="../media/image296.png"/><Relationship Id="rId3" Type="http://schemas.openxmlformats.org/officeDocument/2006/relationships/image" Target="../media/image1.png"/><Relationship Id="rId7" Type="http://schemas.openxmlformats.org/officeDocument/2006/relationships/image" Target="../media/image285.png"/><Relationship Id="rId12" Type="http://schemas.openxmlformats.org/officeDocument/2006/relationships/image" Target="../media/image290.png"/><Relationship Id="rId17" Type="http://schemas.openxmlformats.org/officeDocument/2006/relationships/image" Target="../media/image295.png"/><Relationship Id="rId2" Type="http://schemas.openxmlformats.org/officeDocument/2006/relationships/notesSlide" Target="../notesSlides/notesSlide20.xml"/><Relationship Id="rId16" Type="http://schemas.openxmlformats.org/officeDocument/2006/relationships/image" Target="../media/image29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4.png"/><Relationship Id="rId11" Type="http://schemas.openxmlformats.org/officeDocument/2006/relationships/image" Target="../media/image289.png"/><Relationship Id="rId5" Type="http://schemas.openxmlformats.org/officeDocument/2006/relationships/image" Target="../media/image283.png"/><Relationship Id="rId15" Type="http://schemas.openxmlformats.org/officeDocument/2006/relationships/image" Target="../media/image293.png"/><Relationship Id="rId10" Type="http://schemas.openxmlformats.org/officeDocument/2006/relationships/image" Target="../media/image288.png"/><Relationship Id="rId4" Type="http://schemas.openxmlformats.org/officeDocument/2006/relationships/image" Target="../media/image282.png"/><Relationship Id="rId9" Type="http://schemas.openxmlformats.org/officeDocument/2006/relationships/image" Target="../media/image287.png"/><Relationship Id="rId14" Type="http://schemas.openxmlformats.org/officeDocument/2006/relationships/image" Target="../media/image29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1.png"/><Relationship Id="rId13" Type="http://schemas.openxmlformats.org/officeDocument/2006/relationships/image" Target="../media/image306.png"/><Relationship Id="rId3" Type="http://schemas.openxmlformats.org/officeDocument/2006/relationships/image" Target="../media/image1.png"/><Relationship Id="rId7" Type="http://schemas.openxmlformats.org/officeDocument/2006/relationships/image" Target="../media/image300.png"/><Relationship Id="rId12" Type="http://schemas.openxmlformats.org/officeDocument/2006/relationships/image" Target="../media/image30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9.png"/><Relationship Id="rId11" Type="http://schemas.openxmlformats.org/officeDocument/2006/relationships/image" Target="../media/image304.png"/><Relationship Id="rId5" Type="http://schemas.openxmlformats.org/officeDocument/2006/relationships/image" Target="../media/image298.png"/><Relationship Id="rId15" Type="http://schemas.openxmlformats.org/officeDocument/2006/relationships/image" Target="../media/image308.png"/><Relationship Id="rId10" Type="http://schemas.openxmlformats.org/officeDocument/2006/relationships/image" Target="../media/image303.png"/><Relationship Id="rId4" Type="http://schemas.openxmlformats.org/officeDocument/2006/relationships/image" Target="../media/image297.png"/><Relationship Id="rId9" Type="http://schemas.openxmlformats.org/officeDocument/2006/relationships/image" Target="../media/image302.png"/><Relationship Id="rId14" Type="http://schemas.openxmlformats.org/officeDocument/2006/relationships/image" Target="../media/image307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3.png"/><Relationship Id="rId3" Type="http://schemas.openxmlformats.org/officeDocument/2006/relationships/image" Target="../media/image1.png"/><Relationship Id="rId7" Type="http://schemas.openxmlformats.org/officeDocument/2006/relationships/image" Target="../media/image312.png"/><Relationship Id="rId12" Type="http://schemas.openxmlformats.org/officeDocument/2006/relationships/image" Target="../media/image3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1.png"/><Relationship Id="rId11" Type="http://schemas.openxmlformats.org/officeDocument/2006/relationships/image" Target="../media/image316.png"/><Relationship Id="rId5" Type="http://schemas.openxmlformats.org/officeDocument/2006/relationships/image" Target="../media/image310.png"/><Relationship Id="rId10" Type="http://schemas.openxmlformats.org/officeDocument/2006/relationships/image" Target="../media/image315.png"/><Relationship Id="rId4" Type="http://schemas.openxmlformats.org/officeDocument/2006/relationships/image" Target="../media/image309.png"/><Relationship Id="rId9" Type="http://schemas.openxmlformats.org/officeDocument/2006/relationships/image" Target="../media/image314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2.png"/><Relationship Id="rId13" Type="http://schemas.openxmlformats.org/officeDocument/2006/relationships/image" Target="../media/image327.png"/><Relationship Id="rId18" Type="http://schemas.openxmlformats.org/officeDocument/2006/relationships/image" Target="../media/image332.png"/><Relationship Id="rId26" Type="http://schemas.openxmlformats.org/officeDocument/2006/relationships/image" Target="../media/image340.png"/><Relationship Id="rId3" Type="http://schemas.openxmlformats.org/officeDocument/2006/relationships/image" Target="../media/image1.png"/><Relationship Id="rId21" Type="http://schemas.openxmlformats.org/officeDocument/2006/relationships/image" Target="../media/image335.png"/><Relationship Id="rId7" Type="http://schemas.openxmlformats.org/officeDocument/2006/relationships/image" Target="../media/image321.png"/><Relationship Id="rId12" Type="http://schemas.openxmlformats.org/officeDocument/2006/relationships/image" Target="../media/image326.png"/><Relationship Id="rId17" Type="http://schemas.openxmlformats.org/officeDocument/2006/relationships/image" Target="../media/image331.png"/><Relationship Id="rId25" Type="http://schemas.openxmlformats.org/officeDocument/2006/relationships/image" Target="../media/image339.png"/><Relationship Id="rId2" Type="http://schemas.openxmlformats.org/officeDocument/2006/relationships/notesSlide" Target="../notesSlides/notesSlide23.xml"/><Relationship Id="rId16" Type="http://schemas.openxmlformats.org/officeDocument/2006/relationships/image" Target="../media/image330.png"/><Relationship Id="rId20" Type="http://schemas.openxmlformats.org/officeDocument/2006/relationships/image" Target="../media/image33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0.png"/><Relationship Id="rId11" Type="http://schemas.openxmlformats.org/officeDocument/2006/relationships/image" Target="../media/image325.png"/><Relationship Id="rId24" Type="http://schemas.openxmlformats.org/officeDocument/2006/relationships/image" Target="../media/image338.png"/><Relationship Id="rId5" Type="http://schemas.openxmlformats.org/officeDocument/2006/relationships/image" Target="../media/image319.png"/><Relationship Id="rId15" Type="http://schemas.openxmlformats.org/officeDocument/2006/relationships/image" Target="../media/image329.png"/><Relationship Id="rId23" Type="http://schemas.openxmlformats.org/officeDocument/2006/relationships/image" Target="../media/image337.png"/><Relationship Id="rId10" Type="http://schemas.openxmlformats.org/officeDocument/2006/relationships/image" Target="../media/image324.png"/><Relationship Id="rId19" Type="http://schemas.openxmlformats.org/officeDocument/2006/relationships/image" Target="../media/image333.png"/><Relationship Id="rId4" Type="http://schemas.openxmlformats.org/officeDocument/2006/relationships/image" Target="../media/image318.png"/><Relationship Id="rId9" Type="http://schemas.openxmlformats.org/officeDocument/2006/relationships/image" Target="../media/image323.png"/><Relationship Id="rId14" Type="http://schemas.openxmlformats.org/officeDocument/2006/relationships/image" Target="../media/image328.png"/><Relationship Id="rId22" Type="http://schemas.openxmlformats.org/officeDocument/2006/relationships/image" Target="../media/image336.png"/><Relationship Id="rId27" Type="http://schemas.openxmlformats.org/officeDocument/2006/relationships/image" Target="../media/image34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4.png"/><Relationship Id="rId5" Type="http://schemas.openxmlformats.org/officeDocument/2006/relationships/image" Target="../media/image343.png"/><Relationship Id="rId4" Type="http://schemas.openxmlformats.org/officeDocument/2006/relationships/image" Target="../media/image34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9.png"/><Relationship Id="rId3" Type="http://schemas.openxmlformats.org/officeDocument/2006/relationships/image" Target="../media/image1.png"/><Relationship Id="rId7" Type="http://schemas.openxmlformats.org/officeDocument/2006/relationships/image" Target="../media/image34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7.png"/><Relationship Id="rId5" Type="http://schemas.openxmlformats.org/officeDocument/2006/relationships/image" Target="../media/image346.png"/><Relationship Id="rId10" Type="http://schemas.openxmlformats.org/officeDocument/2006/relationships/image" Target="../media/image351.png"/><Relationship Id="rId4" Type="http://schemas.openxmlformats.org/officeDocument/2006/relationships/image" Target="../media/image345.png"/><Relationship Id="rId9" Type="http://schemas.openxmlformats.org/officeDocument/2006/relationships/image" Target="../media/image350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6.png"/><Relationship Id="rId13" Type="http://schemas.openxmlformats.org/officeDocument/2006/relationships/image" Target="../media/image361.png"/><Relationship Id="rId18" Type="http://schemas.openxmlformats.org/officeDocument/2006/relationships/image" Target="../media/image366.png"/><Relationship Id="rId3" Type="http://schemas.openxmlformats.org/officeDocument/2006/relationships/image" Target="../media/image1.png"/><Relationship Id="rId7" Type="http://schemas.openxmlformats.org/officeDocument/2006/relationships/image" Target="../media/image355.png"/><Relationship Id="rId12" Type="http://schemas.openxmlformats.org/officeDocument/2006/relationships/image" Target="../media/image360.png"/><Relationship Id="rId17" Type="http://schemas.openxmlformats.org/officeDocument/2006/relationships/image" Target="../media/image365.png"/><Relationship Id="rId2" Type="http://schemas.openxmlformats.org/officeDocument/2006/relationships/notesSlide" Target="../notesSlides/notesSlide26.xml"/><Relationship Id="rId16" Type="http://schemas.openxmlformats.org/officeDocument/2006/relationships/image" Target="../media/image36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4.png"/><Relationship Id="rId11" Type="http://schemas.openxmlformats.org/officeDocument/2006/relationships/image" Target="../media/image359.png"/><Relationship Id="rId5" Type="http://schemas.openxmlformats.org/officeDocument/2006/relationships/image" Target="../media/image353.png"/><Relationship Id="rId15" Type="http://schemas.openxmlformats.org/officeDocument/2006/relationships/image" Target="../media/image363.png"/><Relationship Id="rId10" Type="http://schemas.openxmlformats.org/officeDocument/2006/relationships/image" Target="../media/image358.png"/><Relationship Id="rId19" Type="http://schemas.openxmlformats.org/officeDocument/2006/relationships/image" Target="../media/image367.png"/><Relationship Id="rId4" Type="http://schemas.openxmlformats.org/officeDocument/2006/relationships/image" Target="../media/image352.png"/><Relationship Id="rId9" Type="http://schemas.openxmlformats.org/officeDocument/2006/relationships/image" Target="../media/image357.png"/><Relationship Id="rId14" Type="http://schemas.openxmlformats.org/officeDocument/2006/relationships/image" Target="../media/image36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2.png"/><Relationship Id="rId13" Type="http://schemas.openxmlformats.org/officeDocument/2006/relationships/image" Target="../media/image377.png"/><Relationship Id="rId18" Type="http://schemas.openxmlformats.org/officeDocument/2006/relationships/image" Target="../media/image382.png"/><Relationship Id="rId3" Type="http://schemas.openxmlformats.org/officeDocument/2006/relationships/image" Target="../media/image1.png"/><Relationship Id="rId21" Type="http://schemas.openxmlformats.org/officeDocument/2006/relationships/image" Target="../media/image385.png"/><Relationship Id="rId7" Type="http://schemas.openxmlformats.org/officeDocument/2006/relationships/image" Target="../media/image371.png"/><Relationship Id="rId12" Type="http://schemas.openxmlformats.org/officeDocument/2006/relationships/image" Target="../media/image376.png"/><Relationship Id="rId17" Type="http://schemas.openxmlformats.org/officeDocument/2006/relationships/image" Target="../media/image381.png"/><Relationship Id="rId2" Type="http://schemas.openxmlformats.org/officeDocument/2006/relationships/notesSlide" Target="../notesSlides/notesSlide27.xml"/><Relationship Id="rId16" Type="http://schemas.openxmlformats.org/officeDocument/2006/relationships/image" Target="../media/image380.png"/><Relationship Id="rId20" Type="http://schemas.openxmlformats.org/officeDocument/2006/relationships/image" Target="../media/image38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0.png"/><Relationship Id="rId11" Type="http://schemas.openxmlformats.org/officeDocument/2006/relationships/image" Target="../media/image375.png"/><Relationship Id="rId5" Type="http://schemas.openxmlformats.org/officeDocument/2006/relationships/image" Target="../media/image369.png"/><Relationship Id="rId15" Type="http://schemas.openxmlformats.org/officeDocument/2006/relationships/image" Target="../media/image379.png"/><Relationship Id="rId10" Type="http://schemas.openxmlformats.org/officeDocument/2006/relationships/image" Target="../media/image374.png"/><Relationship Id="rId19" Type="http://schemas.openxmlformats.org/officeDocument/2006/relationships/image" Target="../media/image383.png"/><Relationship Id="rId4" Type="http://schemas.openxmlformats.org/officeDocument/2006/relationships/image" Target="../media/image368.png"/><Relationship Id="rId9" Type="http://schemas.openxmlformats.org/officeDocument/2006/relationships/image" Target="../media/image373.png"/><Relationship Id="rId14" Type="http://schemas.openxmlformats.org/officeDocument/2006/relationships/image" Target="../media/image37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0.png"/><Relationship Id="rId13" Type="http://schemas.openxmlformats.org/officeDocument/2006/relationships/image" Target="../media/image395.png"/><Relationship Id="rId18" Type="http://schemas.openxmlformats.org/officeDocument/2006/relationships/image" Target="../media/image400.png"/><Relationship Id="rId3" Type="http://schemas.openxmlformats.org/officeDocument/2006/relationships/image" Target="../media/image1.png"/><Relationship Id="rId21" Type="http://schemas.openxmlformats.org/officeDocument/2006/relationships/image" Target="../media/image403.png"/><Relationship Id="rId7" Type="http://schemas.openxmlformats.org/officeDocument/2006/relationships/image" Target="../media/image389.png"/><Relationship Id="rId12" Type="http://schemas.openxmlformats.org/officeDocument/2006/relationships/image" Target="../media/image394.png"/><Relationship Id="rId17" Type="http://schemas.openxmlformats.org/officeDocument/2006/relationships/image" Target="../media/image399.png"/><Relationship Id="rId2" Type="http://schemas.openxmlformats.org/officeDocument/2006/relationships/notesSlide" Target="../notesSlides/notesSlide28.xml"/><Relationship Id="rId16" Type="http://schemas.openxmlformats.org/officeDocument/2006/relationships/image" Target="../media/image398.png"/><Relationship Id="rId20" Type="http://schemas.openxmlformats.org/officeDocument/2006/relationships/image" Target="../media/image40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8.png"/><Relationship Id="rId11" Type="http://schemas.openxmlformats.org/officeDocument/2006/relationships/image" Target="../media/image393.png"/><Relationship Id="rId5" Type="http://schemas.openxmlformats.org/officeDocument/2006/relationships/image" Target="../media/image387.png"/><Relationship Id="rId15" Type="http://schemas.openxmlformats.org/officeDocument/2006/relationships/image" Target="../media/image397.png"/><Relationship Id="rId10" Type="http://schemas.openxmlformats.org/officeDocument/2006/relationships/image" Target="../media/image392.png"/><Relationship Id="rId19" Type="http://schemas.openxmlformats.org/officeDocument/2006/relationships/image" Target="../media/image401.png"/><Relationship Id="rId4" Type="http://schemas.openxmlformats.org/officeDocument/2006/relationships/image" Target="../media/image386.png"/><Relationship Id="rId9" Type="http://schemas.openxmlformats.org/officeDocument/2006/relationships/image" Target="../media/image391.png"/><Relationship Id="rId14" Type="http://schemas.openxmlformats.org/officeDocument/2006/relationships/image" Target="../media/image396.png"/><Relationship Id="rId22" Type="http://schemas.openxmlformats.org/officeDocument/2006/relationships/image" Target="../media/image404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9.png"/><Relationship Id="rId13" Type="http://schemas.openxmlformats.org/officeDocument/2006/relationships/image" Target="../media/image414.png"/><Relationship Id="rId18" Type="http://schemas.openxmlformats.org/officeDocument/2006/relationships/image" Target="../media/image419.png"/><Relationship Id="rId26" Type="http://schemas.openxmlformats.org/officeDocument/2006/relationships/image" Target="../media/image427.png"/><Relationship Id="rId3" Type="http://schemas.openxmlformats.org/officeDocument/2006/relationships/image" Target="../media/image1.png"/><Relationship Id="rId21" Type="http://schemas.openxmlformats.org/officeDocument/2006/relationships/image" Target="../media/image422.png"/><Relationship Id="rId7" Type="http://schemas.openxmlformats.org/officeDocument/2006/relationships/image" Target="../media/image408.png"/><Relationship Id="rId12" Type="http://schemas.openxmlformats.org/officeDocument/2006/relationships/image" Target="../media/image413.png"/><Relationship Id="rId17" Type="http://schemas.openxmlformats.org/officeDocument/2006/relationships/image" Target="../media/image418.png"/><Relationship Id="rId25" Type="http://schemas.openxmlformats.org/officeDocument/2006/relationships/image" Target="../media/image426.png"/><Relationship Id="rId2" Type="http://schemas.openxmlformats.org/officeDocument/2006/relationships/notesSlide" Target="../notesSlides/notesSlide29.xml"/><Relationship Id="rId16" Type="http://schemas.openxmlformats.org/officeDocument/2006/relationships/image" Target="../media/image417.png"/><Relationship Id="rId20" Type="http://schemas.openxmlformats.org/officeDocument/2006/relationships/image" Target="../media/image421.png"/><Relationship Id="rId29" Type="http://schemas.openxmlformats.org/officeDocument/2006/relationships/image" Target="../media/image4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7.png"/><Relationship Id="rId11" Type="http://schemas.openxmlformats.org/officeDocument/2006/relationships/image" Target="../media/image412.png"/><Relationship Id="rId24" Type="http://schemas.openxmlformats.org/officeDocument/2006/relationships/image" Target="../media/image425.png"/><Relationship Id="rId32" Type="http://schemas.openxmlformats.org/officeDocument/2006/relationships/image" Target="../media/image433.png"/><Relationship Id="rId5" Type="http://schemas.openxmlformats.org/officeDocument/2006/relationships/image" Target="../media/image406.png"/><Relationship Id="rId15" Type="http://schemas.openxmlformats.org/officeDocument/2006/relationships/image" Target="../media/image416.png"/><Relationship Id="rId23" Type="http://schemas.openxmlformats.org/officeDocument/2006/relationships/image" Target="../media/image424.png"/><Relationship Id="rId28" Type="http://schemas.openxmlformats.org/officeDocument/2006/relationships/image" Target="../media/image429.png"/><Relationship Id="rId10" Type="http://schemas.openxmlformats.org/officeDocument/2006/relationships/image" Target="../media/image411.png"/><Relationship Id="rId19" Type="http://schemas.openxmlformats.org/officeDocument/2006/relationships/image" Target="../media/image420.png"/><Relationship Id="rId31" Type="http://schemas.openxmlformats.org/officeDocument/2006/relationships/image" Target="../media/image432.png"/><Relationship Id="rId4" Type="http://schemas.openxmlformats.org/officeDocument/2006/relationships/image" Target="../media/image405.png"/><Relationship Id="rId9" Type="http://schemas.openxmlformats.org/officeDocument/2006/relationships/image" Target="../media/image410.png"/><Relationship Id="rId14" Type="http://schemas.openxmlformats.org/officeDocument/2006/relationships/image" Target="../media/image415.png"/><Relationship Id="rId22" Type="http://schemas.openxmlformats.org/officeDocument/2006/relationships/image" Target="../media/image423.png"/><Relationship Id="rId27" Type="http://schemas.openxmlformats.org/officeDocument/2006/relationships/image" Target="../media/image428.png"/><Relationship Id="rId30" Type="http://schemas.openxmlformats.org/officeDocument/2006/relationships/image" Target="../media/image431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8.png"/><Relationship Id="rId13" Type="http://schemas.openxmlformats.org/officeDocument/2006/relationships/image" Target="../media/image443.png"/><Relationship Id="rId18" Type="http://schemas.openxmlformats.org/officeDocument/2006/relationships/image" Target="../media/image448.png"/><Relationship Id="rId3" Type="http://schemas.openxmlformats.org/officeDocument/2006/relationships/image" Target="../media/image1.png"/><Relationship Id="rId21" Type="http://schemas.openxmlformats.org/officeDocument/2006/relationships/image" Target="../media/image451.png"/><Relationship Id="rId7" Type="http://schemas.openxmlformats.org/officeDocument/2006/relationships/image" Target="../media/image437.png"/><Relationship Id="rId12" Type="http://schemas.openxmlformats.org/officeDocument/2006/relationships/image" Target="../media/image442.png"/><Relationship Id="rId17" Type="http://schemas.openxmlformats.org/officeDocument/2006/relationships/image" Target="../media/image447.png"/><Relationship Id="rId25" Type="http://schemas.openxmlformats.org/officeDocument/2006/relationships/image" Target="../media/image455.png"/><Relationship Id="rId2" Type="http://schemas.openxmlformats.org/officeDocument/2006/relationships/notesSlide" Target="../notesSlides/notesSlide30.xml"/><Relationship Id="rId16" Type="http://schemas.openxmlformats.org/officeDocument/2006/relationships/image" Target="../media/image446.png"/><Relationship Id="rId20" Type="http://schemas.openxmlformats.org/officeDocument/2006/relationships/image" Target="../media/image45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6.png"/><Relationship Id="rId11" Type="http://schemas.openxmlformats.org/officeDocument/2006/relationships/image" Target="../media/image441.png"/><Relationship Id="rId24" Type="http://schemas.openxmlformats.org/officeDocument/2006/relationships/image" Target="../media/image454.png"/><Relationship Id="rId5" Type="http://schemas.openxmlformats.org/officeDocument/2006/relationships/image" Target="../media/image435.png"/><Relationship Id="rId15" Type="http://schemas.openxmlformats.org/officeDocument/2006/relationships/image" Target="../media/image445.png"/><Relationship Id="rId23" Type="http://schemas.openxmlformats.org/officeDocument/2006/relationships/image" Target="../media/image453.png"/><Relationship Id="rId10" Type="http://schemas.openxmlformats.org/officeDocument/2006/relationships/image" Target="../media/image440.png"/><Relationship Id="rId19" Type="http://schemas.openxmlformats.org/officeDocument/2006/relationships/image" Target="../media/image449.png"/><Relationship Id="rId4" Type="http://schemas.openxmlformats.org/officeDocument/2006/relationships/image" Target="../media/image434.png"/><Relationship Id="rId9" Type="http://schemas.openxmlformats.org/officeDocument/2006/relationships/image" Target="../media/image439.png"/><Relationship Id="rId14" Type="http://schemas.openxmlformats.org/officeDocument/2006/relationships/image" Target="../media/image444.png"/><Relationship Id="rId22" Type="http://schemas.openxmlformats.org/officeDocument/2006/relationships/image" Target="../media/image452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0.png"/><Relationship Id="rId13" Type="http://schemas.openxmlformats.org/officeDocument/2006/relationships/image" Target="../media/image465.png"/><Relationship Id="rId18" Type="http://schemas.openxmlformats.org/officeDocument/2006/relationships/image" Target="../media/image470.png"/><Relationship Id="rId26" Type="http://schemas.openxmlformats.org/officeDocument/2006/relationships/image" Target="../media/image478.png"/><Relationship Id="rId3" Type="http://schemas.openxmlformats.org/officeDocument/2006/relationships/image" Target="../media/image1.png"/><Relationship Id="rId21" Type="http://schemas.openxmlformats.org/officeDocument/2006/relationships/image" Target="../media/image473.png"/><Relationship Id="rId7" Type="http://schemas.openxmlformats.org/officeDocument/2006/relationships/image" Target="../media/image459.png"/><Relationship Id="rId12" Type="http://schemas.openxmlformats.org/officeDocument/2006/relationships/image" Target="../media/image464.png"/><Relationship Id="rId17" Type="http://schemas.openxmlformats.org/officeDocument/2006/relationships/image" Target="../media/image469.png"/><Relationship Id="rId25" Type="http://schemas.openxmlformats.org/officeDocument/2006/relationships/image" Target="../media/image477.png"/><Relationship Id="rId2" Type="http://schemas.openxmlformats.org/officeDocument/2006/relationships/notesSlide" Target="../notesSlides/notesSlide31.xml"/><Relationship Id="rId16" Type="http://schemas.openxmlformats.org/officeDocument/2006/relationships/image" Target="../media/image468.png"/><Relationship Id="rId20" Type="http://schemas.openxmlformats.org/officeDocument/2006/relationships/image" Target="../media/image47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58.png"/><Relationship Id="rId11" Type="http://schemas.openxmlformats.org/officeDocument/2006/relationships/image" Target="../media/image463.png"/><Relationship Id="rId24" Type="http://schemas.openxmlformats.org/officeDocument/2006/relationships/image" Target="../media/image476.png"/><Relationship Id="rId5" Type="http://schemas.openxmlformats.org/officeDocument/2006/relationships/image" Target="../media/image457.png"/><Relationship Id="rId15" Type="http://schemas.openxmlformats.org/officeDocument/2006/relationships/image" Target="../media/image467.png"/><Relationship Id="rId23" Type="http://schemas.openxmlformats.org/officeDocument/2006/relationships/image" Target="../media/image475.png"/><Relationship Id="rId28" Type="http://schemas.openxmlformats.org/officeDocument/2006/relationships/image" Target="../media/image480.png"/><Relationship Id="rId10" Type="http://schemas.openxmlformats.org/officeDocument/2006/relationships/image" Target="../media/image462.png"/><Relationship Id="rId19" Type="http://schemas.openxmlformats.org/officeDocument/2006/relationships/image" Target="../media/image471.png"/><Relationship Id="rId4" Type="http://schemas.openxmlformats.org/officeDocument/2006/relationships/image" Target="../media/image456.png"/><Relationship Id="rId9" Type="http://schemas.openxmlformats.org/officeDocument/2006/relationships/image" Target="../media/image461.png"/><Relationship Id="rId14" Type="http://schemas.openxmlformats.org/officeDocument/2006/relationships/image" Target="../media/image466.png"/><Relationship Id="rId22" Type="http://schemas.openxmlformats.org/officeDocument/2006/relationships/image" Target="../media/image474.png"/><Relationship Id="rId27" Type="http://schemas.openxmlformats.org/officeDocument/2006/relationships/image" Target="../media/image47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5.png"/><Relationship Id="rId13" Type="http://schemas.openxmlformats.org/officeDocument/2006/relationships/image" Target="../media/image490.png"/><Relationship Id="rId3" Type="http://schemas.openxmlformats.org/officeDocument/2006/relationships/image" Target="../media/image1.png"/><Relationship Id="rId7" Type="http://schemas.openxmlformats.org/officeDocument/2006/relationships/image" Target="../media/image484.png"/><Relationship Id="rId12" Type="http://schemas.openxmlformats.org/officeDocument/2006/relationships/image" Target="../media/image48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83.png"/><Relationship Id="rId11" Type="http://schemas.openxmlformats.org/officeDocument/2006/relationships/image" Target="../media/image488.png"/><Relationship Id="rId5" Type="http://schemas.openxmlformats.org/officeDocument/2006/relationships/image" Target="../media/image482.png"/><Relationship Id="rId15" Type="http://schemas.openxmlformats.org/officeDocument/2006/relationships/image" Target="../media/image492.png"/><Relationship Id="rId10" Type="http://schemas.openxmlformats.org/officeDocument/2006/relationships/image" Target="../media/image487.png"/><Relationship Id="rId4" Type="http://schemas.openxmlformats.org/officeDocument/2006/relationships/image" Target="../media/image481.png"/><Relationship Id="rId9" Type="http://schemas.openxmlformats.org/officeDocument/2006/relationships/image" Target="../media/image486.png"/><Relationship Id="rId14" Type="http://schemas.openxmlformats.org/officeDocument/2006/relationships/image" Target="../media/image4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162526"/>
            <a:ext cx="12192000" cy="695325"/>
          </a:xfrm>
          <a:prstGeom prst="rect">
            <a:avLst/>
          </a:prstGeom>
        </p:spPr>
      </p:pic>
      <p:pic>
        <p:nvPicPr>
          <p:cNvPr id="4" name="SK-1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100763"/>
            <a:ext cx="12192000" cy="61615"/>
          </a:xfrm>
          <a:prstGeom prst="rect">
            <a:avLst/>
          </a:prstGeom>
        </p:spPr>
      </p:pic>
      <p:pic>
        <p:nvPicPr>
          <p:cNvPr id="5" name="SK-1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8973" y="4838254"/>
            <a:ext cx="4047679" cy="459432"/>
          </a:xfrm>
          <a:prstGeom prst="rect">
            <a:avLst/>
          </a:prstGeom>
        </p:spPr>
      </p:pic>
      <p:pic>
        <p:nvPicPr>
          <p:cNvPr id="6" name="SK-1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973" y="3793927"/>
            <a:ext cx="1999357" cy="38100"/>
          </a:xfrm>
          <a:prstGeom prst="rect">
            <a:avLst/>
          </a:prstGeom>
        </p:spPr>
      </p:pic>
      <p:pic>
        <p:nvPicPr>
          <p:cNvPr id="7" name="SK-1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973" y="3321248"/>
            <a:ext cx="1999357" cy="9525"/>
          </a:xfrm>
          <a:prstGeom prst="rect">
            <a:avLst/>
          </a:prstGeom>
        </p:spPr>
      </p:pic>
      <p:pic>
        <p:nvPicPr>
          <p:cNvPr id="8" name="SK-1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8973" y="1620441"/>
            <a:ext cx="6242298" cy="2306985"/>
          </a:xfrm>
          <a:prstGeom prst="rect">
            <a:avLst/>
          </a:prstGeom>
        </p:spPr>
      </p:pic>
      <p:pic>
        <p:nvPicPr>
          <p:cNvPr id="9" name="SK-1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8973" y="4024908"/>
            <a:ext cx="6242298" cy="495002"/>
          </a:xfrm>
          <a:prstGeom prst="rect">
            <a:avLst/>
          </a:prstGeom>
        </p:spPr>
      </p:pic>
      <p:pic>
        <p:nvPicPr>
          <p:cNvPr id="10" name="SK-1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63067" y="4951363"/>
            <a:ext cx="219373" cy="205680"/>
          </a:xfrm>
          <a:prstGeom prst="rect">
            <a:avLst/>
          </a:prstGeom>
        </p:spPr>
      </p:pic>
      <p:sp>
        <p:nvSpPr>
          <p:cNvPr id="11" name="SK-1-text-10"/>
          <p:cNvSpPr/>
          <p:nvPr/>
        </p:nvSpPr>
        <p:spPr>
          <a:xfrm>
            <a:off x="780157" y="1837879"/>
            <a:ext cx="6583561" cy="18721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7343"/>
              </a:lnSpc>
              <a:buNone/>
            </a:pPr>
            <a:r>
              <a:rPr lang="en-US" sz="6675" b="1" dirty="0">
                <a:solidFill>
                  <a:srgbClr val="004494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Thymeleaf y JPA</a:t>
            </a:r>
            <a:endParaRPr lang="en-US" sz="6675" dirty="0"/>
          </a:p>
          <a:p>
            <a:pPr marL="0" indent="0" algn="l">
              <a:lnSpc>
                <a:spcPts val="7343"/>
              </a:lnSpc>
              <a:buNone/>
            </a:pPr>
            <a:r>
              <a:rPr lang="en-US" sz="6675" b="1" dirty="0">
                <a:solidFill>
                  <a:srgbClr val="004494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con Spring Boot</a:t>
            </a:r>
            <a:endParaRPr lang="en-US" sz="6675" dirty="0"/>
          </a:p>
        </p:txBody>
      </p:sp>
      <p:sp>
        <p:nvSpPr>
          <p:cNvPr id="12" name="SK-1-text-11"/>
          <p:cNvSpPr/>
          <p:nvPr/>
        </p:nvSpPr>
        <p:spPr>
          <a:xfrm>
            <a:off x="804565" y="4100959"/>
            <a:ext cx="11387435" cy="3429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250" dirty="0">
                <a:solidFill>
                  <a:srgbClr val="00449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De las vistas dinámicas a la persistencia de datos</a:t>
            </a:r>
            <a:endParaRPr lang="en-US" sz="2250" dirty="0"/>
          </a:p>
        </p:txBody>
      </p:sp>
      <p:sp>
        <p:nvSpPr>
          <p:cNvPr id="13" name="SK-1-text-12"/>
          <p:cNvSpPr/>
          <p:nvPr/>
        </p:nvSpPr>
        <p:spPr>
          <a:xfrm>
            <a:off x="1280071" y="4951363"/>
            <a:ext cx="8905875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449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Desarrollo web con arquitectura MVC</a:t>
            </a:r>
            <a:endParaRPr lang="en-US" sz="16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63" y="1167259"/>
            <a:ext cx="560784" cy="38100"/>
          </a:xfrm>
          <a:prstGeom prst="rect">
            <a:avLst/>
          </a:prstGeom>
        </p:spPr>
      </p:pic>
      <p:pic>
        <p:nvPicPr>
          <p:cNvPr id="4" name="SK-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53294" y="1549896"/>
            <a:ext cx="4059882" cy="2942034"/>
          </a:xfrm>
          <a:prstGeom prst="rect">
            <a:avLst/>
          </a:prstGeom>
        </p:spPr>
      </p:pic>
      <p:pic>
        <p:nvPicPr>
          <p:cNvPr id="5" name="SK-2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7859" y="2797373"/>
            <a:ext cx="719286" cy="28575"/>
          </a:xfrm>
          <a:prstGeom prst="rect">
            <a:avLst/>
          </a:prstGeom>
        </p:spPr>
      </p:pic>
      <p:pic>
        <p:nvPicPr>
          <p:cNvPr id="6" name="SK-2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6384" y="1549896"/>
            <a:ext cx="4059882" cy="2935188"/>
          </a:xfrm>
          <a:prstGeom prst="rect">
            <a:avLst/>
          </a:prstGeom>
        </p:spPr>
      </p:pic>
      <p:pic>
        <p:nvPicPr>
          <p:cNvPr id="7" name="SK-2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05192" y="2797373"/>
            <a:ext cx="719286" cy="28575"/>
          </a:xfrm>
          <a:prstGeom prst="rect">
            <a:avLst/>
          </a:prstGeom>
        </p:spPr>
      </p:pic>
      <p:pic>
        <p:nvPicPr>
          <p:cNvPr id="8" name="SK-2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54588" y="2953048"/>
            <a:ext cx="999679" cy="19050"/>
          </a:xfrm>
          <a:prstGeom prst="rect">
            <a:avLst/>
          </a:prstGeom>
        </p:spPr>
      </p:pic>
      <p:pic>
        <p:nvPicPr>
          <p:cNvPr id="9" name="SK-2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639290" y="2895221"/>
            <a:ext cx="134703" cy="134704"/>
          </a:xfrm>
          <a:prstGeom prst="rect">
            <a:avLst/>
          </a:prstGeom>
        </p:spPr>
      </p:pic>
      <p:pic>
        <p:nvPicPr>
          <p:cNvPr id="10" name="SK-2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53294" y="4779318"/>
            <a:ext cx="9972973" cy="961430"/>
          </a:xfrm>
          <a:prstGeom prst="rect">
            <a:avLst/>
          </a:prstGeom>
        </p:spPr>
      </p:pic>
      <p:pic>
        <p:nvPicPr>
          <p:cNvPr id="11" name="SK-2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5884069"/>
            <a:ext cx="12192000" cy="973782"/>
          </a:xfrm>
          <a:prstGeom prst="rect">
            <a:avLst/>
          </a:prstGeom>
        </p:spPr>
      </p:pic>
      <p:pic>
        <p:nvPicPr>
          <p:cNvPr id="12" name="SK-2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5869781"/>
            <a:ext cx="12192000" cy="28575"/>
          </a:xfrm>
          <a:prstGeom prst="rect">
            <a:avLst/>
          </a:prstGeom>
        </p:spPr>
      </p:pic>
      <p:pic>
        <p:nvPicPr>
          <p:cNvPr id="13" name="SK-2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658094" y="4855369"/>
            <a:ext cx="816769" cy="809179"/>
          </a:xfrm>
          <a:prstGeom prst="rect">
            <a:avLst/>
          </a:prstGeom>
        </p:spPr>
      </p:pic>
      <p:pic>
        <p:nvPicPr>
          <p:cNvPr id="14" name="SK-2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851898" y="1666429"/>
            <a:ext cx="1133773" cy="1179463"/>
          </a:xfrm>
          <a:prstGeom prst="rect">
            <a:avLst/>
          </a:prstGeom>
        </p:spPr>
      </p:pic>
      <p:pic>
        <p:nvPicPr>
          <p:cNvPr id="15" name="SK-2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65584" y="1673275"/>
            <a:ext cx="1182588" cy="1179463"/>
          </a:xfrm>
          <a:prstGeom prst="rect">
            <a:avLst/>
          </a:prstGeom>
        </p:spPr>
      </p:pic>
      <p:sp>
        <p:nvSpPr>
          <p:cNvPr id="16" name="SK-2-text-15"/>
          <p:cNvSpPr/>
          <p:nvPr/>
        </p:nvSpPr>
        <p:spPr>
          <a:xfrm>
            <a:off x="341263" y="370284"/>
            <a:ext cx="11850737" cy="7131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5100" b="1" dirty="0">
                <a:solidFill>
                  <a:srgbClr val="28559A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Ruta de aprendizaje</a:t>
            </a:r>
            <a:endParaRPr lang="en-US" sz="5100" dirty="0"/>
          </a:p>
        </p:txBody>
      </p:sp>
      <p:sp>
        <p:nvSpPr>
          <p:cNvPr id="17" name="SK-2-text-16"/>
          <p:cNvSpPr/>
          <p:nvPr/>
        </p:nvSpPr>
        <p:spPr>
          <a:xfrm>
            <a:off x="2267694" y="1837879"/>
            <a:ext cx="2462659" cy="79548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3060"/>
              </a:lnSpc>
              <a:buNone/>
            </a:pPr>
            <a:r>
              <a:rPr lang="en-US" sz="2550" b="1" dirty="0">
                <a:solidFill>
                  <a:srgbClr val="28559A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1. Fundamentos</a:t>
            </a:r>
            <a:endParaRPr lang="en-US" sz="2550" dirty="0"/>
          </a:p>
          <a:p>
            <a:pPr marL="0" indent="0" algn="l">
              <a:lnSpc>
                <a:spcPts val="3060"/>
              </a:lnSpc>
              <a:buNone/>
            </a:pPr>
            <a:r>
              <a:rPr lang="en-US" sz="2550" b="1" dirty="0">
                <a:solidFill>
                  <a:srgbClr val="28559A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de Thymeleaf</a:t>
            </a:r>
            <a:endParaRPr lang="en-US" sz="2550" dirty="0"/>
          </a:p>
        </p:txBody>
      </p:sp>
      <p:sp>
        <p:nvSpPr>
          <p:cNvPr id="18" name="SK-2-text-17"/>
          <p:cNvSpPr/>
          <p:nvPr/>
        </p:nvSpPr>
        <p:spPr>
          <a:xfrm>
            <a:off x="2267694" y="3058567"/>
            <a:ext cx="2487067" cy="13098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2633"/>
              </a:lnSpc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Qué es, para qué sirve,</a:t>
            </a:r>
            <a:endParaRPr lang="en-US" sz="1950" dirty="0"/>
          </a:p>
          <a:p>
            <a:pPr marL="0" indent="0" algn="l">
              <a:lnSpc>
                <a:spcPts val="2633"/>
              </a:lnSpc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por qué usarlo, cuándo</a:t>
            </a:r>
            <a:endParaRPr lang="en-US" sz="1950" dirty="0"/>
          </a:p>
          <a:p>
            <a:pPr marL="0" indent="0" algn="l">
              <a:lnSpc>
                <a:spcPts val="2633"/>
              </a:lnSpc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elegirlo y cómo crear</a:t>
            </a:r>
            <a:endParaRPr lang="en-US" sz="1950" dirty="0"/>
          </a:p>
          <a:p>
            <a:pPr marL="0" indent="0" algn="l">
              <a:lnSpc>
                <a:spcPts val="2633"/>
              </a:lnSpc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un proyecto</a:t>
            </a:r>
            <a:endParaRPr lang="en-US" sz="1950" dirty="0"/>
          </a:p>
        </p:txBody>
      </p:sp>
      <p:sp>
        <p:nvSpPr>
          <p:cNvPr id="19" name="SK-2-text-18"/>
          <p:cNvSpPr/>
          <p:nvPr/>
        </p:nvSpPr>
        <p:spPr>
          <a:xfrm>
            <a:off x="8180784" y="1837879"/>
            <a:ext cx="2109192" cy="74056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3060"/>
              </a:lnSpc>
              <a:buNone/>
            </a:pPr>
            <a:r>
              <a:rPr lang="en-US" sz="2550" b="1" dirty="0">
                <a:solidFill>
                  <a:srgbClr val="28559A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2. Integración</a:t>
            </a:r>
            <a:endParaRPr lang="en-US" sz="2550" dirty="0"/>
          </a:p>
          <a:p>
            <a:pPr marL="0" indent="0" algn="l">
              <a:lnSpc>
                <a:spcPts val="3060"/>
              </a:lnSpc>
              <a:buNone/>
            </a:pPr>
            <a:r>
              <a:rPr lang="en-US" sz="2550" b="1" dirty="0">
                <a:solidFill>
                  <a:srgbClr val="28559A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con JPA</a:t>
            </a:r>
            <a:endParaRPr lang="en-US" sz="2550" dirty="0"/>
          </a:p>
        </p:txBody>
      </p:sp>
      <p:sp>
        <p:nvSpPr>
          <p:cNvPr id="20" name="SK-2-text-19"/>
          <p:cNvSpPr/>
          <p:nvPr/>
        </p:nvSpPr>
        <p:spPr>
          <a:xfrm>
            <a:off x="8180784" y="3058567"/>
            <a:ext cx="2730996" cy="13098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2633"/>
              </a:lnSpc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Entidad, repositorio,</a:t>
            </a:r>
            <a:endParaRPr lang="en-US" sz="1950" dirty="0"/>
          </a:p>
          <a:p>
            <a:pPr marL="0" indent="0" algn="l">
              <a:lnSpc>
                <a:spcPts val="2633"/>
              </a:lnSpc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controlador MVC, listado,</a:t>
            </a:r>
            <a:endParaRPr lang="en-US" sz="1950" dirty="0"/>
          </a:p>
          <a:p>
            <a:pPr marL="0" indent="0" algn="l">
              <a:lnSpc>
                <a:spcPts val="2633"/>
              </a:lnSpc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formulario y flujo</a:t>
            </a:r>
            <a:endParaRPr lang="en-US" sz="1950" dirty="0"/>
          </a:p>
          <a:p>
            <a:pPr marL="0" indent="0" algn="l">
              <a:lnSpc>
                <a:spcPts val="2633"/>
              </a:lnSpc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completo</a:t>
            </a:r>
            <a:endParaRPr lang="en-US" sz="1950" dirty="0"/>
          </a:p>
        </p:txBody>
      </p:sp>
      <p:sp>
        <p:nvSpPr>
          <p:cNvPr id="21" name="SK-2-text-20"/>
          <p:cNvSpPr/>
          <p:nvPr/>
        </p:nvSpPr>
        <p:spPr>
          <a:xfrm>
            <a:off x="2682180" y="5109121"/>
            <a:ext cx="9509820" cy="32905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950" dirty="0">
                <a:solidFill>
                  <a:srgbClr val="44444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Objetivo: construir una aplicación web que renderice y persista datos</a:t>
            </a:r>
            <a:endParaRPr lang="en-US" sz="19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3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3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781229"/>
            <a:ext cx="12192000" cy="1076623"/>
          </a:xfrm>
          <a:prstGeom prst="rect">
            <a:avLst/>
          </a:prstGeom>
        </p:spPr>
      </p:pic>
      <p:pic>
        <p:nvPicPr>
          <p:cNvPr id="4" name="SK-3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746403"/>
            <a:ext cx="12192000" cy="28575"/>
          </a:xfrm>
          <a:prstGeom prst="rect">
            <a:avLst/>
          </a:prstGeom>
        </p:spPr>
      </p:pic>
      <p:pic>
        <p:nvPicPr>
          <p:cNvPr id="5" name="SK-3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4400" y="2029271"/>
            <a:ext cx="1341090" cy="28575"/>
          </a:xfrm>
          <a:prstGeom prst="rect">
            <a:avLst/>
          </a:prstGeom>
        </p:spPr>
      </p:pic>
      <p:pic>
        <p:nvPicPr>
          <p:cNvPr id="6" name="SK-3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18879" y="1995636"/>
            <a:ext cx="146298" cy="95994"/>
          </a:xfrm>
          <a:prstGeom prst="rect">
            <a:avLst/>
          </a:prstGeom>
        </p:spPr>
      </p:pic>
      <p:pic>
        <p:nvPicPr>
          <p:cNvPr id="7" name="SK-3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0863" y="2393305"/>
            <a:ext cx="2072580" cy="1762423"/>
          </a:xfrm>
          <a:prstGeom prst="rect">
            <a:avLst/>
          </a:prstGeom>
        </p:spPr>
      </p:pic>
      <p:sp>
        <p:nvSpPr>
          <p:cNvPr id="8" name="SK-3-text-7"/>
          <p:cNvSpPr/>
          <p:nvPr/>
        </p:nvSpPr>
        <p:spPr>
          <a:xfrm>
            <a:off x="902196" y="1440061"/>
            <a:ext cx="3111817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025" b="1" dirty="0">
                <a:solidFill>
                  <a:srgbClr val="3B6FB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Sección 1</a:t>
            </a:r>
            <a:endParaRPr lang="en-US" sz="2025" dirty="0"/>
          </a:p>
        </p:txBody>
      </p:sp>
      <p:sp>
        <p:nvSpPr>
          <p:cNvPr id="9" name="SK-3-text-8"/>
          <p:cNvSpPr/>
          <p:nvPr/>
        </p:nvSpPr>
        <p:spPr>
          <a:xfrm>
            <a:off x="877788" y="2413992"/>
            <a:ext cx="5937498" cy="155674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5775"/>
              </a:lnSpc>
              <a:buNone/>
            </a:pPr>
            <a:r>
              <a:rPr lang="en-US" sz="5250" b="1" dirty="0">
                <a:solidFill>
                  <a:srgbClr val="21468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Fundamentos de</a:t>
            </a:r>
            <a:endParaRPr lang="en-US" sz="5250" dirty="0"/>
          </a:p>
          <a:p>
            <a:pPr marL="0" indent="0" algn="l">
              <a:lnSpc>
                <a:spcPts val="5775"/>
              </a:lnSpc>
              <a:buNone/>
            </a:pPr>
            <a:r>
              <a:rPr lang="en-US" sz="5250" b="1" dirty="0">
                <a:solidFill>
                  <a:srgbClr val="21468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Thymeleaf</a:t>
            </a:r>
            <a:endParaRPr lang="en-US" sz="5250" dirty="0"/>
          </a:p>
        </p:txBody>
      </p:sp>
      <p:sp>
        <p:nvSpPr>
          <p:cNvPr id="10" name="SK-3-text-9"/>
          <p:cNvSpPr/>
          <p:nvPr/>
        </p:nvSpPr>
        <p:spPr>
          <a:xfrm>
            <a:off x="877788" y="4087267"/>
            <a:ext cx="11314212" cy="42505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550" dirty="0">
                <a:solidFill>
                  <a:srgbClr val="44444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Vistas dinámicas con Spring MVC</a:t>
            </a:r>
            <a:endParaRPr lang="en-US" sz="25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4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4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486" y="1172617"/>
            <a:ext cx="828973" cy="68461"/>
          </a:xfrm>
          <a:prstGeom prst="rect">
            <a:avLst/>
          </a:prstGeom>
        </p:spPr>
      </p:pic>
      <p:pic>
        <p:nvPicPr>
          <p:cNvPr id="4" name="SK-4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8659" y="1481286"/>
            <a:ext cx="3194298" cy="3264396"/>
          </a:xfrm>
          <a:prstGeom prst="rect">
            <a:avLst/>
          </a:prstGeom>
        </p:spPr>
      </p:pic>
      <p:pic>
        <p:nvPicPr>
          <p:cNvPr id="5" name="SK-4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91953" y="3044875"/>
            <a:ext cx="487561" cy="68461"/>
          </a:xfrm>
          <a:prstGeom prst="rect">
            <a:avLst/>
          </a:prstGeom>
        </p:spPr>
      </p:pic>
      <p:pic>
        <p:nvPicPr>
          <p:cNvPr id="6" name="SK-4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01294" y="1481286"/>
            <a:ext cx="3194298" cy="3243709"/>
          </a:xfrm>
          <a:prstGeom prst="rect">
            <a:avLst/>
          </a:prstGeom>
        </p:spPr>
      </p:pic>
      <p:pic>
        <p:nvPicPr>
          <p:cNvPr id="7" name="SK-4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754588" y="3044875"/>
            <a:ext cx="487561" cy="68461"/>
          </a:xfrm>
          <a:prstGeom prst="rect">
            <a:avLst/>
          </a:prstGeom>
        </p:spPr>
      </p:pic>
      <p:pic>
        <p:nvPicPr>
          <p:cNvPr id="8" name="SK-4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863780" y="1501825"/>
            <a:ext cx="3194298" cy="3518148"/>
          </a:xfrm>
          <a:prstGeom prst="rect">
            <a:avLst/>
          </a:prstGeom>
        </p:spPr>
      </p:pic>
      <p:pic>
        <p:nvPicPr>
          <p:cNvPr id="9" name="SK-4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217075" y="3065413"/>
            <a:ext cx="487561" cy="68461"/>
          </a:xfrm>
          <a:prstGeom prst="rect">
            <a:avLst/>
          </a:prstGeom>
        </p:spPr>
      </p:pic>
      <p:pic>
        <p:nvPicPr>
          <p:cNvPr id="10" name="SK-4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316188" y="5225653"/>
            <a:ext cx="5364361" cy="603498"/>
          </a:xfrm>
          <a:prstGeom prst="rect">
            <a:avLst/>
          </a:prstGeom>
        </p:spPr>
      </p:pic>
      <p:pic>
        <p:nvPicPr>
          <p:cNvPr id="11" name="SK-4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6013698"/>
            <a:ext cx="12192000" cy="34230"/>
          </a:xfrm>
          <a:prstGeom prst="rect">
            <a:avLst/>
          </a:prstGeom>
        </p:spPr>
      </p:pic>
      <p:pic>
        <p:nvPicPr>
          <p:cNvPr id="12" name="SK-4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6048077"/>
            <a:ext cx="12192000" cy="809774"/>
          </a:xfrm>
          <a:prstGeom prst="rect">
            <a:avLst/>
          </a:prstGeom>
        </p:spPr>
      </p:pic>
      <p:pic>
        <p:nvPicPr>
          <p:cNvPr id="13" name="SK-4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535561" y="5314950"/>
            <a:ext cx="463153" cy="425053"/>
          </a:xfrm>
          <a:prstGeom prst="rect">
            <a:avLst/>
          </a:prstGeom>
        </p:spPr>
      </p:pic>
      <p:pic>
        <p:nvPicPr>
          <p:cNvPr id="14" name="SK-4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814792" y="1735038"/>
            <a:ext cx="1438573" cy="1145232"/>
          </a:xfrm>
          <a:prstGeom prst="rect">
            <a:avLst/>
          </a:prstGeom>
        </p:spPr>
      </p:pic>
      <p:pic>
        <p:nvPicPr>
          <p:cNvPr id="15" name="SK-4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74196" y="1721346"/>
            <a:ext cx="1194792" cy="1104007"/>
          </a:xfrm>
          <a:prstGeom prst="rect">
            <a:avLst/>
          </a:prstGeom>
        </p:spPr>
      </p:pic>
      <p:pic>
        <p:nvPicPr>
          <p:cNvPr id="16" name="SK-4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816596" y="1741884"/>
            <a:ext cx="1292275" cy="1097161"/>
          </a:xfrm>
          <a:prstGeom prst="rect">
            <a:avLst/>
          </a:prstGeom>
        </p:spPr>
      </p:pic>
      <p:sp>
        <p:nvSpPr>
          <p:cNvPr id="17" name="SK-4-text-16"/>
          <p:cNvSpPr/>
          <p:nvPr/>
        </p:nvSpPr>
        <p:spPr>
          <a:xfrm>
            <a:off x="377875" y="473125"/>
            <a:ext cx="11814125" cy="6103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750" b="1" dirty="0">
                <a:solidFill>
                  <a:srgbClr val="0028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¿Qué es Thymeleaf y para qué sirve?</a:t>
            </a:r>
            <a:endParaRPr lang="en-US" sz="3750" dirty="0"/>
          </a:p>
        </p:txBody>
      </p:sp>
      <p:sp>
        <p:nvSpPr>
          <p:cNvPr id="18" name="SK-4-text-17"/>
          <p:cNvSpPr/>
          <p:nvPr/>
        </p:nvSpPr>
        <p:spPr>
          <a:xfrm>
            <a:off x="1332607" y="3257550"/>
            <a:ext cx="2284363" cy="2879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028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Motor de plantillas</a:t>
            </a:r>
            <a:endParaRPr lang="en-US" sz="1800" dirty="0"/>
          </a:p>
        </p:txBody>
      </p:sp>
      <p:sp>
        <p:nvSpPr>
          <p:cNvPr id="19" name="SK-4-text-18"/>
          <p:cNvSpPr/>
          <p:nvPr/>
        </p:nvSpPr>
        <p:spPr>
          <a:xfrm>
            <a:off x="1292275" y="3668911"/>
            <a:ext cx="2377380" cy="8160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Procesa plantillas HTML en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 servidor y genera la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respuesta final.</a:t>
            </a:r>
            <a:endParaRPr lang="en-US" sz="1350" dirty="0"/>
          </a:p>
        </p:txBody>
      </p:sp>
      <p:sp>
        <p:nvSpPr>
          <p:cNvPr id="20" name="SK-4-text-19"/>
          <p:cNvSpPr/>
          <p:nvPr/>
        </p:nvSpPr>
        <p:spPr>
          <a:xfrm>
            <a:off x="4843909" y="3257550"/>
            <a:ext cx="2284363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028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Datos del backend</a:t>
            </a:r>
            <a:endParaRPr lang="en-US" sz="1800" dirty="0"/>
          </a:p>
        </p:txBody>
      </p:sp>
      <p:sp>
        <p:nvSpPr>
          <p:cNvPr id="21" name="SK-4-text-20"/>
          <p:cNvSpPr/>
          <p:nvPr/>
        </p:nvSpPr>
        <p:spPr>
          <a:xfrm>
            <a:off x="4669482" y="3668911"/>
            <a:ext cx="2706588" cy="8160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Inserta valores del modelo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mediante atributos th:* sin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mezclar lógica Java en la vista.</a:t>
            </a:r>
            <a:endParaRPr lang="en-US" sz="1350" dirty="0"/>
          </a:p>
        </p:txBody>
      </p:sp>
      <p:sp>
        <p:nvSpPr>
          <p:cNvPr id="22" name="SK-4-text-21"/>
          <p:cNvSpPr/>
          <p:nvPr/>
        </p:nvSpPr>
        <p:spPr>
          <a:xfrm>
            <a:off x="8769846" y="3257550"/>
            <a:ext cx="1406575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028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Vistas web</a:t>
            </a:r>
            <a:endParaRPr lang="en-US" sz="1800" dirty="0"/>
          </a:p>
        </p:txBody>
      </p:sp>
      <p:sp>
        <p:nvSpPr>
          <p:cNvPr id="23" name="SK-4-text-22"/>
          <p:cNvSpPr/>
          <p:nvPr/>
        </p:nvSpPr>
        <p:spPr>
          <a:xfrm>
            <a:off x="8266063" y="3668911"/>
            <a:ext cx="2462659" cy="111784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Permite mostrar listados,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formularios, mensajes y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navegación en aplicaciones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Spring MVC.</a:t>
            </a:r>
            <a:endParaRPr lang="en-US" sz="1350" dirty="0"/>
          </a:p>
        </p:txBody>
      </p:sp>
      <p:sp>
        <p:nvSpPr>
          <p:cNvPr id="24" name="SK-4-text-23"/>
          <p:cNvSpPr/>
          <p:nvPr/>
        </p:nvSpPr>
        <p:spPr>
          <a:xfrm>
            <a:off x="4132957" y="5404098"/>
            <a:ext cx="8059043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028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Resultado: HTML listo para el navegador</a:t>
            </a:r>
            <a:endParaRPr lang="en-US" sz="16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5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5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6879" y="1261765"/>
            <a:ext cx="1658094" cy="109686"/>
          </a:xfrm>
          <a:prstGeom prst="rect">
            <a:avLst/>
          </a:prstGeom>
        </p:spPr>
      </p:pic>
      <p:pic>
        <p:nvPicPr>
          <p:cNvPr id="4" name="SK-5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192" y="1714500"/>
            <a:ext cx="2596753" cy="3840361"/>
          </a:xfrm>
          <a:prstGeom prst="rect">
            <a:avLst/>
          </a:prstGeom>
        </p:spPr>
      </p:pic>
      <p:pic>
        <p:nvPicPr>
          <p:cNvPr id="5" name="SK-5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60463" y="3950196"/>
            <a:ext cx="646063" cy="82153"/>
          </a:xfrm>
          <a:prstGeom prst="rect">
            <a:avLst/>
          </a:prstGeom>
        </p:spPr>
      </p:pic>
      <p:pic>
        <p:nvPicPr>
          <p:cNvPr id="6" name="SK-5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64855" y="1714500"/>
            <a:ext cx="2596753" cy="3874740"/>
          </a:xfrm>
          <a:prstGeom prst="rect">
            <a:avLst/>
          </a:prstGeom>
        </p:spPr>
      </p:pic>
      <p:pic>
        <p:nvPicPr>
          <p:cNvPr id="7" name="SK-5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40275" y="3950196"/>
            <a:ext cx="646063" cy="82153"/>
          </a:xfrm>
          <a:prstGeom prst="rect">
            <a:avLst/>
          </a:prstGeom>
        </p:spPr>
      </p:pic>
      <p:pic>
        <p:nvPicPr>
          <p:cNvPr id="8" name="SK-5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44667" y="1714500"/>
            <a:ext cx="2596753" cy="3874740"/>
          </a:xfrm>
          <a:prstGeom prst="rect">
            <a:avLst/>
          </a:prstGeom>
        </p:spPr>
      </p:pic>
      <p:pic>
        <p:nvPicPr>
          <p:cNvPr id="9" name="SK-5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20086" y="3950196"/>
            <a:ext cx="646063" cy="82153"/>
          </a:xfrm>
          <a:prstGeom prst="rect">
            <a:avLst/>
          </a:prstGeom>
        </p:spPr>
      </p:pic>
      <p:pic>
        <p:nvPicPr>
          <p:cNvPr id="10" name="SK-5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24479" y="1733699"/>
            <a:ext cx="2596753" cy="4019401"/>
          </a:xfrm>
          <a:prstGeom prst="rect">
            <a:avLst/>
          </a:prstGeom>
        </p:spPr>
      </p:pic>
      <p:pic>
        <p:nvPicPr>
          <p:cNvPr id="11" name="SK-5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899898" y="3969395"/>
            <a:ext cx="646063" cy="82153"/>
          </a:xfrm>
          <a:prstGeom prst="rect">
            <a:avLst/>
          </a:prstGeom>
        </p:spPr>
      </p:pic>
      <p:pic>
        <p:nvPicPr>
          <p:cNvPr id="12" name="SK-5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5986909"/>
            <a:ext cx="12192000" cy="41077"/>
          </a:xfrm>
          <a:prstGeom prst="rect">
            <a:avLst/>
          </a:prstGeom>
        </p:spPr>
      </p:pic>
      <p:pic>
        <p:nvPicPr>
          <p:cNvPr id="13" name="SK-5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028134"/>
            <a:ext cx="12192000" cy="829717"/>
          </a:xfrm>
          <a:prstGeom prst="rect">
            <a:avLst/>
          </a:prstGeom>
        </p:spPr>
      </p:pic>
      <p:pic>
        <p:nvPicPr>
          <p:cNvPr id="14" name="SK-5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716988" y="1947565"/>
            <a:ext cx="1219200" cy="1241227"/>
          </a:xfrm>
          <a:prstGeom prst="rect">
            <a:avLst/>
          </a:prstGeom>
        </p:spPr>
      </p:pic>
      <p:pic>
        <p:nvPicPr>
          <p:cNvPr id="15" name="SK-5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76157" y="1947565"/>
            <a:ext cx="1206996" cy="1241227"/>
          </a:xfrm>
          <a:prstGeom prst="rect">
            <a:avLst/>
          </a:prstGeom>
        </p:spPr>
      </p:pic>
      <p:pic>
        <p:nvPicPr>
          <p:cNvPr id="16" name="SK-5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072086" y="1947565"/>
            <a:ext cx="1219200" cy="1241227"/>
          </a:xfrm>
          <a:prstGeom prst="rect">
            <a:avLst/>
          </a:prstGeom>
        </p:spPr>
      </p:pic>
      <p:pic>
        <p:nvPicPr>
          <p:cNvPr id="17" name="SK-5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267867" y="1940719"/>
            <a:ext cx="1255663" cy="1248073"/>
          </a:xfrm>
          <a:prstGeom prst="rect">
            <a:avLst/>
          </a:prstGeom>
        </p:spPr>
      </p:pic>
      <p:sp>
        <p:nvSpPr>
          <p:cNvPr id="18" name="SK-5-text-17"/>
          <p:cNvSpPr/>
          <p:nvPr/>
        </p:nvSpPr>
        <p:spPr>
          <a:xfrm>
            <a:off x="1944588" y="452586"/>
            <a:ext cx="8583067" cy="74056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1A36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¿Por qué usar Thymeleaf?</a:t>
            </a:r>
            <a:endParaRPr lang="en-US" sz="4800" dirty="0"/>
          </a:p>
        </p:txBody>
      </p:sp>
      <p:sp>
        <p:nvSpPr>
          <p:cNvPr id="19" name="SK-5-text-18"/>
          <p:cNvSpPr/>
          <p:nvPr/>
        </p:nvSpPr>
        <p:spPr>
          <a:xfrm>
            <a:off x="938659" y="3339703"/>
            <a:ext cx="1853059" cy="6034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2160"/>
              </a:lnSpc>
              <a:buNone/>
            </a:pPr>
            <a:r>
              <a:rPr lang="en-US" sz="1800" b="1" dirty="0">
                <a:solidFill>
                  <a:srgbClr val="1A36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Integración con</a:t>
            </a:r>
            <a:endParaRPr lang="en-US" sz="1800" dirty="0"/>
          </a:p>
          <a:p>
            <a:pPr marL="0" indent="0" algn="ctr">
              <a:lnSpc>
                <a:spcPts val="2160"/>
              </a:lnSpc>
              <a:buNone/>
            </a:pPr>
            <a:r>
              <a:rPr lang="en-US" sz="1800" b="1" dirty="0">
                <a:solidFill>
                  <a:srgbClr val="1A36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Spring MVC</a:t>
            </a:r>
            <a:endParaRPr lang="en-US" sz="1800" dirty="0"/>
          </a:p>
        </p:txBody>
      </p:sp>
      <p:sp>
        <p:nvSpPr>
          <p:cNvPr id="20" name="SK-5-text-19"/>
          <p:cNvSpPr/>
          <p:nvPr/>
        </p:nvSpPr>
        <p:spPr>
          <a:xfrm>
            <a:off x="804565" y="4279255"/>
            <a:ext cx="2145655" cy="104923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Controladores, modelo,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validación y formularios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trabajan de forma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natural.</a:t>
            </a:r>
            <a:endParaRPr lang="en-US" sz="1350" dirty="0"/>
          </a:p>
        </p:txBody>
      </p:sp>
      <p:sp>
        <p:nvSpPr>
          <p:cNvPr id="21" name="SK-5-text-20"/>
          <p:cNvSpPr/>
          <p:nvPr/>
        </p:nvSpPr>
        <p:spPr>
          <a:xfrm>
            <a:off x="3819823" y="3374082"/>
            <a:ext cx="1711375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A36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HTML natural</a:t>
            </a:r>
            <a:endParaRPr lang="en-US" sz="1800" dirty="0"/>
          </a:p>
        </p:txBody>
      </p:sp>
      <p:sp>
        <p:nvSpPr>
          <p:cNvPr id="22" name="SK-5-text-21"/>
          <p:cNvSpPr/>
          <p:nvPr/>
        </p:nvSpPr>
        <p:spPr>
          <a:xfrm>
            <a:off x="3730675" y="4286250"/>
            <a:ext cx="1901875" cy="106977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La plantilla conserva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una estructura HTML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reconocible y fácil de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prototipar.</a:t>
            </a:r>
            <a:endParaRPr lang="en-US" sz="1350" dirty="0"/>
          </a:p>
        </p:txBody>
      </p:sp>
      <p:sp>
        <p:nvSpPr>
          <p:cNvPr id="23" name="SK-5-text-22"/>
          <p:cNvSpPr/>
          <p:nvPr/>
        </p:nvSpPr>
        <p:spPr>
          <a:xfrm>
            <a:off x="6270427" y="3374082"/>
            <a:ext cx="2381994" cy="2879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A36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Menor complejidad</a:t>
            </a:r>
            <a:endParaRPr lang="en-US" sz="1800" dirty="0"/>
          </a:p>
        </p:txBody>
      </p:sp>
      <p:sp>
        <p:nvSpPr>
          <p:cNvPr id="24" name="SK-5-text-23"/>
          <p:cNvSpPr/>
          <p:nvPr/>
        </p:nvSpPr>
        <p:spPr>
          <a:xfrm>
            <a:off x="6388596" y="4286250"/>
            <a:ext cx="2145655" cy="106977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 mismo proyecto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gestiona backend y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vistas sin una aplicación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cliente separada.</a:t>
            </a:r>
            <a:endParaRPr lang="en-US" sz="1350" dirty="0"/>
          </a:p>
        </p:txBody>
      </p:sp>
      <p:sp>
        <p:nvSpPr>
          <p:cNvPr id="25" name="SK-5-text-24"/>
          <p:cNvSpPr/>
          <p:nvPr/>
        </p:nvSpPr>
        <p:spPr>
          <a:xfrm>
            <a:off x="9074646" y="3374082"/>
            <a:ext cx="2430661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1A366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Desarrollo de CRUD</a:t>
            </a:r>
            <a:endParaRPr lang="en-US" sz="1800" dirty="0"/>
          </a:p>
        </p:txBody>
      </p:sp>
      <p:sp>
        <p:nvSpPr>
          <p:cNvPr id="26" name="SK-5-text-25"/>
          <p:cNvSpPr/>
          <p:nvPr/>
        </p:nvSpPr>
        <p:spPr>
          <a:xfrm>
            <a:off x="9326761" y="4286250"/>
            <a:ext cx="1938486" cy="78864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Facilita pantallas de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consulta, registro,</a:t>
            </a:r>
            <a:endParaRPr lang="en-US" sz="1350" dirty="0"/>
          </a:p>
          <a:p>
            <a:pPr marL="0" indent="0" algn="ctr">
              <a:lnSpc>
                <a:spcPts val="1755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edición y eliminación.</a:t>
            </a:r>
            <a:endParaRPr lang="en-US" sz="13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6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6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35475" y="934194"/>
            <a:ext cx="4120753" cy="38100"/>
          </a:xfrm>
          <a:prstGeom prst="rect">
            <a:avLst/>
          </a:prstGeom>
        </p:spPr>
      </p:pic>
      <p:pic>
        <p:nvPicPr>
          <p:cNvPr id="4" name="SK-6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5357" y="1289298"/>
            <a:ext cx="5425380" cy="3792438"/>
          </a:xfrm>
          <a:prstGeom prst="rect">
            <a:avLst/>
          </a:prstGeom>
        </p:spPr>
      </p:pic>
      <p:pic>
        <p:nvPicPr>
          <p:cNvPr id="5" name="SK-6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7561" y="1316682"/>
            <a:ext cx="5400973" cy="644575"/>
          </a:xfrm>
          <a:prstGeom prst="rect">
            <a:avLst/>
          </a:prstGeom>
        </p:spPr>
      </p:pic>
      <p:pic>
        <p:nvPicPr>
          <p:cNvPr id="6" name="SK-6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565" y="2077938"/>
            <a:ext cx="731490" cy="699492"/>
          </a:xfrm>
          <a:prstGeom prst="rect">
            <a:avLst/>
          </a:prstGeom>
        </p:spPr>
      </p:pic>
      <p:pic>
        <p:nvPicPr>
          <p:cNvPr id="7" name="SK-6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490" y="2820591"/>
            <a:ext cx="4937671" cy="9525"/>
          </a:xfrm>
          <a:prstGeom prst="rect">
            <a:avLst/>
          </a:prstGeom>
        </p:spPr>
      </p:pic>
      <p:pic>
        <p:nvPicPr>
          <p:cNvPr id="8" name="SK-6-img-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565" y="2887117"/>
            <a:ext cx="731490" cy="699492"/>
          </a:xfrm>
          <a:prstGeom prst="rect">
            <a:avLst/>
          </a:prstGeom>
        </p:spPr>
      </p:pic>
      <p:pic>
        <p:nvPicPr>
          <p:cNvPr id="9" name="SK-6-img-8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490" y="3629918"/>
            <a:ext cx="4937671" cy="9525"/>
          </a:xfrm>
          <a:prstGeom prst="rect">
            <a:avLst/>
          </a:prstGeom>
        </p:spPr>
      </p:pic>
      <p:pic>
        <p:nvPicPr>
          <p:cNvPr id="10" name="SK-6-img-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4565" y="3696444"/>
            <a:ext cx="731490" cy="699492"/>
          </a:xfrm>
          <a:prstGeom prst="rect">
            <a:avLst/>
          </a:prstGeom>
        </p:spPr>
      </p:pic>
      <p:pic>
        <p:nvPicPr>
          <p:cNvPr id="11" name="SK-6-img-10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1490" y="4439096"/>
            <a:ext cx="4937671" cy="9525"/>
          </a:xfrm>
          <a:prstGeom prst="rect">
            <a:avLst/>
          </a:prstGeom>
        </p:spPr>
      </p:pic>
      <p:pic>
        <p:nvPicPr>
          <p:cNvPr id="12" name="SK-6-img-11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04565" y="4505623"/>
            <a:ext cx="731490" cy="699492"/>
          </a:xfrm>
          <a:prstGeom prst="rect">
            <a:avLst/>
          </a:prstGeom>
        </p:spPr>
      </p:pic>
      <p:pic>
        <p:nvPicPr>
          <p:cNvPr id="13" name="SK-6-img-12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78761" y="1289298"/>
            <a:ext cx="5437584" cy="3730675"/>
          </a:xfrm>
          <a:prstGeom prst="rect">
            <a:avLst/>
          </a:prstGeom>
        </p:spPr>
      </p:pic>
      <p:pic>
        <p:nvPicPr>
          <p:cNvPr id="14" name="SK-6-img-13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290965" y="1302990"/>
            <a:ext cx="5413177" cy="658267"/>
          </a:xfrm>
          <a:prstGeom prst="rect">
            <a:avLst/>
          </a:prstGeom>
        </p:spPr>
      </p:pic>
      <p:pic>
        <p:nvPicPr>
          <p:cNvPr id="15" name="SK-6-img-14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34894" y="2112169"/>
            <a:ext cx="792361" cy="802332"/>
          </a:xfrm>
          <a:prstGeom prst="rect">
            <a:avLst/>
          </a:prstGeom>
        </p:spPr>
      </p:pic>
      <p:pic>
        <p:nvPicPr>
          <p:cNvPr id="16" name="SK-6-img-15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10486" y="3060650"/>
            <a:ext cx="4986486" cy="9525"/>
          </a:xfrm>
          <a:prstGeom prst="rect">
            <a:avLst/>
          </a:prstGeom>
        </p:spPr>
      </p:pic>
      <p:pic>
        <p:nvPicPr>
          <p:cNvPr id="17" name="SK-6-img-16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534894" y="3188940"/>
            <a:ext cx="792361" cy="802332"/>
          </a:xfrm>
          <a:prstGeom prst="rect">
            <a:avLst/>
          </a:prstGeom>
        </p:spPr>
      </p:pic>
      <p:pic>
        <p:nvPicPr>
          <p:cNvPr id="18" name="SK-6-img-17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10486" y="4130576"/>
            <a:ext cx="4986486" cy="9525"/>
          </a:xfrm>
          <a:prstGeom prst="rect">
            <a:avLst/>
          </a:prstGeom>
        </p:spPr>
      </p:pic>
      <p:pic>
        <p:nvPicPr>
          <p:cNvPr id="19" name="SK-6-img-18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534894" y="4265563"/>
            <a:ext cx="792361" cy="802332"/>
          </a:xfrm>
          <a:prstGeom prst="rect">
            <a:avLst/>
          </a:prstGeom>
        </p:spPr>
      </p:pic>
      <p:pic>
        <p:nvPicPr>
          <p:cNvPr id="20" name="SK-6-img-19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72753" y="5386834"/>
            <a:ext cx="10046196" cy="562273"/>
          </a:xfrm>
          <a:prstGeom prst="rect">
            <a:avLst/>
          </a:prstGeom>
        </p:spPr>
      </p:pic>
      <p:pic>
        <p:nvPicPr>
          <p:cNvPr id="21" name="SK-6-img-20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0" y="6137821"/>
            <a:ext cx="12192000" cy="720030"/>
          </a:xfrm>
          <a:prstGeom prst="rect">
            <a:avLst/>
          </a:prstGeom>
        </p:spPr>
      </p:pic>
      <p:pic>
        <p:nvPicPr>
          <p:cNvPr id="22" name="SK-6-img-21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426369" y="5438329"/>
            <a:ext cx="487561" cy="459432"/>
          </a:xfrm>
          <a:prstGeom prst="rect">
            <a:avLst/>
          </a:prstGeom>
        </p:spPr>
      </p:pic>
      <p:pic>
        <p:nvPicPr>
          <p:cNvPr id="23" name="SK-6-img-22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595765" y="4347865"/>
            <a:ext cx="633859" cy="555427"/>
          </a:xfrm>
          <a:prstGeom prst="rect">
            <a:avLst/>
          </a:prstGeom>
        </p:spPr>
      </p:pic>
      <p:pic>
        <p:nvPicPr>
          <p:cNvPr id="24" name="SK-6-img-23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583561" y="3346698"/>
            <a:ext cx="646063" cy="445740"/>
          </a:xfrm>
          <a:prstGeom prst="rect">
            <a:avLst/>
          </a:prstGeom>
        </p:spPr>
      </p:pic>
      <p:pic>
        <p:nvPicPr>
          <p:cNvPr id="25" name="SK-6-img-24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6607969" y="2304157"/>
            <a:ext cx="621655" cy="500509"/>
          </a:xfrm>
          <a:prstGeom prst="rect">
            <a:avLst/>
          </a:prstGeom>
        </p:spPr>
      </p:pic>
      <p:pic>
        <p:nvPicPr>
          <p:cNvPr id="26" name="SK-6-img-25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486079" y="1405830"/>
            <a:ext cx="463153" cy="452586"/>
          </a:xfrm>
          <a:prstGeom prst="rect">
            <a:avLst/>
          </a:prstGeom>
        </p:spPr>
      </p:pic>
      <p:pic>
        <p:nvPicPr>
          <p:cNvPr id="27" name="SK-6-img-26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914400" y="4478238"/>
            <a:ext cx="511969" cy="479971"/>
          </a:xfrm>
          <a:prstGeom prst="rect">
            <a:avLst/>
          </a:prstGeom>
        </p:spPr>
      </p:pic>
      <p:pic>
        <p:nvPicPr>
          <p:cNvPr id="28" name="SK-6-img-27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14400" y="3696444"/>
            <a:ext cx="585192" cy="528042"/>
          </a:xfrm>
          <a:prstGeom prst="rect">
            <a:avLst/>
          </a:prstGeom>
        </p:spPr>
      </p:pic>
      <p:pic>
        <p:nvPicPr>
          <p:cNvPr id="29" name="SK-6-img-28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02196" y="2989957"/>
            <a:ext cx="524173" cy="473125"/>
          </a:xfrm>
          <a:prstGeom prst="rect">
            <a:avLst/>
          </a:prstGeom>
        </p:spPr>
      </p:pic>
      <p:pic>
        <p:nvPicPr>
          <p:cNvPr id="30" name="SK-6-img-29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902196" y="2173932"/>
            <a:ext cx="536377" cy="493663"/>
          </a:xfrm>
          <a:prstGeom prst="rect">
            <a:avLst/>
          </a:prstGeom>
        </p:spPr>
      </p:pic>
      <p:pic>
        <p:nvPicPr>
          <p:cNvPr id="31" name="SK-6-img-30" descr="preencoded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804565" y="1405830"/>
            <a:ext cx="463153" cy="466279"/>
          </a:xfrm>
          <a:prstGeom prst="rect">
            <a:avLst/>
          </a:prstGeom>
        </p:spPr>
      </p:pic>
      <p:sp>
        <p:nvSpPr>
          <p:cNvPr id="32" name="SK-6-text-31"/>
          <p:cNvSpPr/>
          <p:nvPr/>
        </p:nvSpPr>
        <p:spPr>
          <a:xfrm>
            <a:off x="2838748" y="274290"/>
            <a:ext cx="7001917" cy="6171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3900" b="1" dirty="0">
                <a:solidFill>
                  <a:srgbClr val="0033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¿Cuándo usar Thymeleaf?</a:t>
            </a:r>
            <a:endParaRPr lang="en-US" sz="3900" dirty="0"/>
          </a:p>
        </p:txBody>
      </p:sp>
      <p:sp>
        <p:nvSpPr>
          <p:cNvPr id="33" name="SK-6-text-32"/>
          <p:cNvSpPr/>
          <p:nvPr/>
        </p:nvSpPr>
        <p:spPr>
          <a:xfrm>
            <a:off x="1389757" y="1508671"/>
            <a:ext cx="4229100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0033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Conviene cuando</a:t>
            </a:r>
            <a:endParaRPr lang="en-US" sz="1800" dirty="0"/>
          </a:p>
        </p:txBody>
      </p:sp>
      <p:sp>
        <p:nvSpPr>
          <p:cNvPr id="34" name="SK-6-text-33"/>
          <p:cNvSpPr/>
          <p:nvPr/>
        </p:nvSpPr>
        <p:spPr>
          <a:xfrm>
            <a:off x="2072580" y="2180779"/>
            <a:ext cx="3011388" cy="4799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Aplicaciones web tradicionales con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renderizado en servidor</a:t>
            </a:r>
            <a:endParaRPr lang="en-US" sz="1350" dirty="0"/>
          </a:p>
        </p:txBody>
      </p:sp>
      <p:sp>
        <p:nvSpPr>
          <p:cNvPr id="35" name="SK-6-text-34"/>
          <p:cNvSpPr/>
          <p:nvPr/>
        </p:nvSpPr>
        <p:spPr>
          <a:xfrm>
            <a:off x="2072580" y="2969419"/>
            <a:ext cx="2231082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CRUD, portales internos y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paneles administrativos</a:t>
            </a:r>
            <a:endParaRPr lang="en-US" sz="1350" dirty="0"/>
          </a:p>
        </p:txBody>
      </p:sp>
      <p:sp>
        <p:nvSpPr>
          <p:cNvPr id="36" name="SK-6-text-35"/>
          <p:cNvSpPr/>
          <p:nvPr/>
        </p:nvSpPr>
        <p:spPr>
          <a:xfrm>
            <a:off x="2072580" y="3730675"/>
            <a:ext cx="2816275" cy="4936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 equipo trabaja principalmente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 Java y Spring</a:t>
            </a:r>
            <a:endParaRPr lang="en-US" sz="1350" dirty="0"/>
          </a:p>
        </p:txBody>
      </p:sp>
      <p:sp>
        <p:nvSpPr>
          <p:cNvPr id="37" name="SK-6-text-36"/>
          <p:cNvSpPr/>
          <p:nvPr/>
        </p:nvSpPr>
        <p:spPr>
          <a:xfrm>
            <a:off x="2072580" y="4478238"/>
            <a:ext cx="3023592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 busca una solución sencilla para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formularios y vistas</a:t>
            </a:r>
            <a:endParaRPr lang="en-US" sz="1350" dirty="0"/>
          </a:p>
        </p:txBody>
      </p:sp>
      <p:sp>
        <p:nvSpPr>
          <p:cNvPr id="38" name="SK-6-text-37"/>
          <p:cNvSpPr/>
          <p:nvPr/>
        </p:nvSpPr>
        <p:spPr>
          <a:xfrm>
            <a:off x="7022455" y="1501825"/>
            <a:ext cx="5169545" cy="3016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0033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Considere otra arquitectura cuando</a:t>
            </a:r>
            <a:endParaRPr lang="en-US" sz="1800" dirty="0"/>
          </a:p>
        </p:txBody>
      </p:sp>
      <p:sp>
        <p:nvSpPr>
          <p:cNvPr id="39" name="SK-6-text-38"/>
          <p:cNvSpPr/>
          <p:nvPr/>
        </p:nvSpPr>
        <p:spPr>
          <a:xfrm>
            <a:off x="7766298" y="2311003"/>
            <a:ext cx="2279898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La interfaz es una SPA con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estado complejo</a:t>
            </a:r>
            <a:endParaRPr lang="en-US" sz="1350" dirty="0"/>
          </a:p>
        </p:txBody>
      </p:sp>
      <p:sp>
        <p:nvSpPr>
          <p:cNvPr id="40" name="SK-6-text-39"/>
          <p:cNvSpPr/>
          <p:nvPr/>
        </p:nvSpPr>
        <p:spPr>
          <a:xfrm>
            <a:off x="7778353" y="3339703"/>
            <a:ext cx="2072580" cy="45943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 backend solo expone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una API REST</a:t>
            </a:r>
            <a:endParaRPr lang="en-US" sz="1350" dirty="0"/>
          </a:p>
        </p:txBody>
      </p:sp>
      <p:sp>
        <p:nvSpPr>
          <p:cNvPr id="41" name="SK-6-text-40"/>
          <p:cNvSpPr/>
          <p:nvPr/>
        </p:nvSpPr>
        <p:spPr>
          <a:xfrm>
            <a:off x="7766298" y="4409629"/>
            <a:ext cx="2901553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La aplicación requiere un frontend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totalmente desacoplado</a:t>
            </a:r>
            <a:endParaRPr lang="en-US" sz="1350" dirty="0"/>
          </a:p>
        </p:txBody>
      </p:sp>
      <p:sp>
        <p:nvSpPr>
          <p:cNvPr id="42" name="SK-6-text-41"/>
          <p:cNvSpPr/>
          <p:nvPr/>
        </p:nvSpPr>
        <p:spPr>
          <a:xfrm>
            <a:off x="1976140" y="5554861"/>
            <a:ext cx="8812411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033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La elección depende de la experiencia de usuario y del nivel de desacoplamiento requerido</a:t>
            </a:r>
            <a:endParaRPr lang="en-US" sz="15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7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7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486" y="973187"/>
            <a:ext cx="5388769" cy="28575"/>
          </a:xfrm>
          <a:prstGeom prst="rect">
            <a:avLst/>
          </a:prstGeom>
        </p:spPr>
      </p:pic>
      <p:pic>
        <p:nvPicPr>
          <p:cNvPr id="4" name="SK-7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75" y="5321052"/>
            <a:ext cx="11435953" cy="741908"/>
          </a:xfrm>
          <a:prstGeom prst="rect">
            <a:avLst/>
          </a:prstGeom>
        </p:spPr>
      </p:pic>
      <p:pic>
        <p:nvPicPr>
          <p:cNvPr id="5" name="SK-7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0361" y="5678388"/>
            <a:ext cx="97482" cy="54769"/>
          </a:xfrm>
          <a:prstGeom prst="rect">
            <a:avLst/>
          </a:prstGeom>
        </p:spPr>
      </p:pic>
      <p:pic>
        <p:nvPicPr>
          <p:cNvPr id="6" name="SK-7-img-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6384" y="5678388"/>
            <a:ext cx="97482" cy="54769"/>
          </a:xfrm>
          <a:prstGeom prst="rect">
            <a:avLst/>
          </a:prstGeom>
        </p:spPr>
      </p:pic>
      <p:pic>
        <p:nvPicPr>
          <p:cNvPr id="7" name="SK-7-img-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6238577"/>
            <a:ext cx="12192000" cy="590401"/>
          </a:xfrm>
          <a:prstGeom prst="rect">
            <a:avLst/>
          </a:prstGeom>
        </p:spPr>
      </p:pic>
      <p:pic>
        <p:nvPicPr>
          <p:cNvPr id="8" name="SK-7-img-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231136"/>
            <a:ext cx="12192000" cy="19050"/>
          </a:xfrm>
          <a:prstGeom prst="rect">
            <a:avLst/>
          </a:prstGeom>
        </p:spPr>
      </p:pic>
      <p:pic>
        <p:nvPicPr>
          <p:cNvPr id="9" name="SK-7-img-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93075" y="5397103"/>
            <a:ext cx="597396" cy="589657"/>
          </a:xfrm>
          <a:prstGeom prst="rect">
            <a:avLst/>
          </a:prstGeom>
        </p:spPr>
      </p:pic>
      <p:pic>
        <p:nvPicPr>
          <p:cNvPr id="10" name="SK-7-img-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49961" y="5397103"/>
            <a:ext cx="609600" cy="589657"/>
          </a:xfrm>
          <a:prstGeom prst="rect">
            <a:avLst/>
          </a:prstGeom>
        </p:spPr>
      </p:pic>
      <p:pic>
        <p:nvPicPr>
          <p:cNvPr id="11" name="SK-7-img-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28973" y="5397103"/>
            <a:ext cx="621655" cy="589657"/>
          </a:xfrm>
          <a:prstGeom prst="rect">
            <a:avLst/>
          </a:prstGeom>
        </p:spPr>
      </p:pic>
      <p:pic>
        <p:nvPicPr>
          <p:cNvPr id="12" name="SK-7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16855" y="1330375"/>
            <a:ext cx="11435953" cy="3703290"/>
          </a:xfrm>
          <a:prstGeom prst="rect">
            <a:avLst/>
          </a:prstGeom>
        </p:spPr>
      </p:pic>
      <p:sp>
        <p:nvSpPr>
          <p:cNvPr id="13" name="SK-7-text-12"/>
          <p:cNvSpPr/>
          <p:nvPr/>
        </p:nvSpPr>
        <p:spPr>
          <a:xfrm>
            <a:off x="402282" y="239911"/>
            <a:ext cx="11789718" cy="65142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050" b="1" dirty="0">
                <a:solidFill>
                  <a:srgbClr val="002060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Spring MVC + Thymeleaf: ciclo de una petición</a:t>
            </a:r>
            <a:endParaRPr lang="en-US" sz="4050" dirty="0"/>
          </a:p>
        </p:txBody>
      </p:sp>
      <p:sp>
        <p:nvSpPr>
          <p:cNvPr id="14" name="SK-7-text-13"/>
          <p:cNvSpPr/>
          <p:nvPr/>
        </p:nvSpPr>
        <p:spPr>
          <a:xfrm>
            <a:off x="1536055" y="5582394"/>
            <a:ext cx="395478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Modelo = datos</a:t>
            </a:r>
            <a:endParaRPr lang="en-US" sz="1800" dirty="0"/>
          </a:p>
        </p:txBody>
      </p:sp>
      <p:sp>
        <p:nvSpPr>
          <p:cNvPr id="15" name="SK-7-text-14"/>
          <p:cNvSpPr/>
          <p:nvPr/>
        </p:nvSpPr>
        <p:spPr>
          <a:xfrm>
            <a:off x="5120580" y="5582394"/>
            <a:ext cx="4777740" cy="2879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Vista = plantilla</a:t>
            </a:r>
            <a:endParaRPr lang="en-US" sz="1800" dirty="0"/>
          </a:p>
        </p:txBody>
      </p:sp>
      <p:sp>
        <p:nvSpPr>
          <p:cNvPr id="16" name="SK-7-text-15"/>
          <p:cNvSpPr/>
          <p:nvPr/>
        </p:nvSpPr>
        <p:spPr>
          <a:xfrm>
            <a:off x="8375898" y="5582394"/>
            <a:ext cx="3816102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Controlador = coordinación</a:t>
            </a:r>
            <a:endParaRPr lang="en-US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8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8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3490" y="680442"/>
            <a:ext cx="1584871" cy="38100"/>
          </a:xfrm>
          <a:prstGeom prst="rect">
            <a:avLst/>
          </a:prstGeom>
        </p:spPr>
      </p:pic>
      <p:pic>
        <p:nvPicPr>
          <p:cNvPr id="4" name="SK-8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4965" y="932557"/>
            <a:ext cx="3767286" cy="4903440"/>
          </a:xfrm>
          <a:prstGeom prst="rect">
            <a:avLst/>
          </a:prstGeom>
        </p:spPr>
      </p:pic>
      <p:pic>
        <p:nvPicPr>
          <p:cNvPr id="5" name="SK-8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6494" y="932557"/>
            <a:ext cx="3767286" cy="4903440"/>
          </a:xfrm>
          <a:prstGeom prst="rect">
            <a:avLst/>
          </a:prstGeom>
        </p:spPr>
      </p:pic>
      <p:pic>
        <p:nvPicPr>
          <p:cNvPr id="6" name="SK-8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997875" y="1042392"/>
            <a:ext cx="3998863" cy="4793605"/>
          </a:xfrm>
          <a:prstGeom prst="rect">
            <a:avLst/>
          </a:prstGeom>
        </p:spPr>
      </p:pic>
      <p:pic>
        <p:nvPicPr>
          <p:cNvPr id="7" name="SK-8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42792" y="1083469"/>
            <a:ext cx="475357" cy="452586"/>
          </a:xfrm>
          <a:prstGeom prst="rect">
            <a:avLst/>
          </a:prstGeom>
        </p:spPr>
      </p:pic>
      <p:pic>
        <p:nvPicPr>
          <p:cNvPr id="8" name="SK-8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44173" y="1083469"/>
            <a:ext cx="475357" cy="452586"/>
          </a:xfrm>
          <a:prstGeom prst="rect">
            <a:avLst/>
          </a:prstGeom>
        </p:spPr>
      </p:pic>
      <p:pic>
        <p:nvPicPr>
          <p:cNvPr id="9" name="SK-8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6007596"/>
            <a:ext cx="12192000" cy="850255"/>
          </a:xfrm>
          <a:prstGeom prst="rect">
            <a:avLst/>
          </a:prstGeom>
        </p:spPr>
      </p:pic>
      <p:pic>
        <p:nvPicPr>
          <p:cNvPr id="10" name="SK-8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43459" y="6247507"/>
            <a:ext cx="475357" cy="363438"/>
          </a:xfrm>
          <a:prstGeom prst="rect">
            <a:avLst/>
          </a:prstGeom>
        </p:spPr>
      </p:pic>
      <p:pic>
        <p:nvPicPr>
          <p:cNvPr id="11" name="SK-8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68667" y="2201317"/>
            <a:ext cx="4169569" cy="3490615"/>
          </a:xfrm>
          <a:prstGeom prst="rect">
            <a:avLst/>
          </a:prstGeom>
        </p:spPr>
      </p:pic>
      <p:pic>
        <p:nvPicPr>
          <p:cNvPr id="12" name="SK-8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413498" y="2791123"/>
            <a:ext cx="2743200" cy="2263080"/>
          </a:xfrm>
          <a:prstGeom prst="rect">
            <a:avLst/>
          </a:prstGeom>
        </p:spPr>
      </p:pic>
      <p:pic>
        <p:nvPicPr>
          <p:cNvPr id="13" name="SK-8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38894" y="5356027"/>
            <a:ext cx="353467" cy="349746"/>
          </a:xfrm>
          <a:prstGeom prst="rect">
            <a:avLst/>
          </a:prstGeom>
        </p:spPr>
      </p:pic>
      <p:pic>
        <p:nvPicPr>
          <p:cNvPr id="14" name="SK-8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451098" y="2427684"/>
            <a:ext cx="3267373" cy="2873425"/>
          </a:xfrm>
          <a:prstGeom prst="rect">
            <a:avLst/>
          </a:prstGeom>
        </p:spPr>
      </p:pic>
      <p:pic>
        <p:nvPicPr>
          <p:cNvPr id="15" name="SK-8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41263" y="1062930"/>
            <a:ext cx="499765" cy="473125"/>
          </a:xfrm>
          <a:prstGeom prst="rect">
            <a:avLst/>
          </a:prstGeom>
        </p:spPr>
      </p:pic>
      <p:sp>
        <p:nvSpPr>
          <p:cNvPr id="16" name="SK-8-text-15"/>
          <p:cNvSpPr/>
          <p:nvPr/>
        </p:nvSpPr>
        <p:spPr>
          <a:xfrm>
            <a:off x="2099221" y="164455"/>
            <a:ext cx="7956798" cy="42505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3000" b="1" dirty="0">
                <a:solidFill>
                  <a:srgbClr val="1A429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Crear el proyecto desde VS Code • Inicio</a:t>
            </a:r>
            <a:endParaRPr lang="en-US" sz="3000" dirty="0"/>
          </a:p>
        </p:txBody>
      </p:sp>
      <p:sp>
        <p:nvSpPr>
          <p:cNvPr id="17" name="SK-8-text-16"/>
          <p:cNvSpPr/>
          <p:nvPr/>
        </p:nvSpPr>
        <p:spPr>
          <a:xfrm>
            <a:off x="1060698" y="1172617"/>
            <a:ext cx="4878705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429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Preparar VS Code</a:t>
            </a:r>
            <a:endParaRPr lang="en-US" sz="1950" dirty="0"/>
          </a:p>
        </p:txBody>
      </p:sp>
      <p:sp>
        <p:nvSpPr>
          <p:cNvPr id="18" name="SK-8-text-17"/>
          <p:cNvSpPr/>
          <p:nvPr/>
        </p:nvSpPr>
        <p:spPr>
          <a:xfrm>
            <a:off x="707082" y="1618357"/>
            <a:ext cx="2755255" cy="72003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500" dirty="0">
                <a:solidFill>
                  <a:srgbClr val="44444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Verificar las extensiones</a:t>
            </a:r>
            <a:endParaRPr lang="en-US" sz="1500" dirty="0"/>
          </a:p>
          <a:p>
            <a:pPr marL="0" indent="0" algn="ctr">
              <a:lnSpc>
                <a:spcPts val="1800"/>
              </a:lnSpc>
              <a:buNone/>
            </a:pPr>
            <a:r>
              <a:rPr lang="en-US" sz="1500" dirty="0">
                <a:solidFill>
                  <a:srgbClr val="44444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“Extension Pack for Java” y</a:t>
            </a:r>
            <a:endParaRPr lang="en-US" sz="1500" dirty="0"/>
          </a:p>
          <a:p>
            <a:pPr marL="0" indent="0" algn="ctr">
              <a:lnSpc>
                <a:spcPts val="1800"/>
              </a:lnSpc>
              <a:buNone/>
            </a:pPr>
            <a:r>
              <a:rPr lang="en-US" sz="1500" dirty="0">
                <a:solidFill>
                  <a:srgbClr val="44444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“Spring Boot Extension Pack”</a:t>
            </a:r>
            <a:endParaRPr lang="en-US" sz="1500" dirty="0"/>
          </a:p>
        </p:txBody>
      </p:sp>
      <p:sp>
        <p:nvSpPr>
          <p:cNvPr id="19" name="SK-8-text-18"/>
          <p:cNvSpPr/>
          <p:nvPr/>
        </p:nvSpPr>
        <p:spPr>
          <a:xfrm>
            <a:off x="828973" y="5445175"/>
            <a:ext cx="6104572" cy="1782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75" b="1" dirty="0">
                <a:solidFill>
                  <a:srgbClr val="1A429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 de Extensiones de VS Code</a:t>
            </a:r>
            <a:endParaRPr lang="en-US" sz="1275" dirty="0"/>
          </a:p>
        </p:txBody>
      </p:sp>
      <p:sp>
        <p:nvSpPr>
          <p:cNvPr id="20" name="SK-8-text-19"/>
          <p:cNvSpPr/>
          <p:nvPr/>
        </p:nvSpPr>
        <p:spPr>
          <a:xfrm>
            <a:off x="4376886" y="1179463"/>
            <a:ext cx="4581525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429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Abrir la paleta</a:t>
            </a:r>
            <a:endParaRPr lang="en-US" sz="1950" dirty="0"/>
          </a:p>
        </p:txBody>
      </p:sp>
      <p:sp>
        <p:nvSpPr>
          <p:cNvPr id="21" name="SK-8-text-20"/>
          <p:cNvSpPr/>
          <p:nvPr/>
        </p:nvSpPr>
        <p:spPr>
          <a:xfrm>
            <a:off x="4607570" y="1707505"/>
            <a:ext cx="2293888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950" dirty="0">
                <a:solidFill>
                  <a:srgbClr val="44444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Ctrl+Shift+P (o F1)</a:t>
            </a:r>
            <a:endParaRPr lang="en-US" sz="1950" dirty="0"/>
          </a:p>
        </p:txBody>
      </p:sp>
      <p:sp>
        <p:nvSpPr>
          <p:cNvPr id="22" name="SK-8-text-21"/>
          <p:cNvSpPr/>
          <p:nvPr/>
        </p:nvSpPr>
        <p:spPr>
          <a:xfrm>
            <a:off x="7851577" y="1186309"/>
            <a:ext cx="4340423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1A429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Iniciar Spring Initializr</a:t>
            </a:r>
            <a:endParaRPr lang="en-US" sz="1950" dirty="0"/>
          </a:p>
        </p:txBody>
      </p:sp>
      <p:sp>
        <p:nvSpPr>
          <p:cNvPr id="23" name="SK-8-text-22"/>
          <p:cNvSpPr/>
          <p:nvPr/>
        </p:nvSpPr>
        <p:spPr>
          <a:xfrm>
            <a:off x="8546455" y="1618357"/>
            <a:ext cx="2426196" cy="4731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800"/>
              </a:lnSpc>
              <a:buNone/>
            </a:pPr>
            <a:r>
              <a:rPr lang="en-US" sz="1500" dirty="0">
                <a:solidFill>
                  <a:srgbClr val="44444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Elegir “Spring Initializr:</a:t>
            </a:r>
            <a:endParaRPr lang="en-US" sz="1500" dirty="0"/>
          </a:p>
          <a:p>
            <a:pPr marL="0" indent="0" algn="ctr">
              <a:lnSpc>
                <a:spcPts val="1800"/>
              </a:lnSpc>
              <a:buNone/>
            </a:pPr>
            <a:r>
              <a:rPr lang="en-US" sz="1500" dirty="0">
                <a:solidFill>
                  <a:srgbClr val="44444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Create a Maven Project...”</a:t>
            </a:r>
            <a:endParaRPr lang="en-US" sz="1500" dirty="0"/>
          </a:p>
        </p:txBody>
      </p:sp>
      <p:sp>
        <p:nvSpPr>
          <p:cNvPr id="24" name="SK-8-text-23"/>
          <p:cNvSpPr/>
          <p:nvPr/>
        </p:nvSpPr>
        <p:spPr>
          <a:xfrm>
            <a:off x="1877467" y="6322963"/>
            <a:ext cx="10314533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950" b="1" dirty="0">
                <a:solidFill>
                  <a:srgbClr val="F9C84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Ruta recomendada en clase: VS Code → Spring Initializr → asistente guiado</a:t>
            </a:r>
            <a:endParaRPr lang="en-US" sz="19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9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9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63" y="185142"/>
            <a:ext cx="109686" cy="671959"/>
          </a:xfrm>
          <a:prstGeom prst="rect">
            <a:avLst/>
          </a:prstGeom>
        </p:spPr>
      </p:pic>
      <p:pic>
        <p:nvPicPr>
          <p:cNvPr id="4" name="SK-9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9373" y="1021705"/>
            <a:ext cx="3559969" cy="377130"/>
          </a:xfrm>
          <a:prstGeom prst="rect">
            <a:avLst/>
          </a:prstGeom>
        </p:spPr>
      </p:pic>
      <p:pic>
        <p:nvPicPr>
          <p:cNvPr id="5" name="SK-9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4894" y="1123950"/>
            <a:ext cx="2755255" cy="1139726"/>
          </a:xfrm>
          <a:prstGeom prst="rect">
            <a:avLst/>
          </a:prstGeom>
        </p:spPr>
      </p:pic>
      <p:pic>
        <p:nvPicPr>
          <p:cNvPr id="6" name="SK-9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2188" y="1138386"/>
            <a:ext cx="2645569" cy="1193155"/>
          </a:xfrm>
          <a:prstGeom prst="rect">
            <a:avLst/>
          </a:prstGeom>
        </p:spPr>
      </p:pic>
      <p:pic>
        <p:nvPicPr>
          <p:cNvPr id="7" name="SK-9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34894" y="2667744"/>
            <a:ext cx="2755255" cy="1234380"/>
          </a:xfrm>
          <a:prstGeom prst="rect">
            <a:avLst/>
          </a:prstGeom>
        </p:spPr>
      </p:pic>
      <p:pic>
        <p:nvPicPr>
          <p:cNvPr id="8" name="SK-9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412188" y="2667744"/>
            <a:ext cx="2645569" cy="1268611"/>
          </a:xfrm>
          <a:prstGeom prst="rect">
            <a:avLst/>
          </a:prstGeom>
        </p:spPr>
      </p:pic>
      <p:pic>
        <p:nvPicPr>
          <p:cNvPr id="9" name="SK-9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34894" y="4251871"/>
            <a:ext cx="2755255" cy="1357759"/>
          </a:xfrm>
          <a:prstGeom prst="rect">
            <a:avLst/>
          </a:prstGeom>
        </p:spPr>
      </p:pic>
      <p:pic>
        <p:nvPicPr>
          <p:cNvPr id="10" name="SK-9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12188" y="4196953"/>
            <a:ext cx="2645569" cy="1385292"/>
          </a:xfrm>
          <a:prstGeom prst="rect">
            <a:avLst/>
          </a:prstGeom>
        </p:spPr>
      </p:pic>
      <p:pic>
        <p:nvPicPr>
          <p:cNvPr id="11" name="SK-9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76108" y="1474440"/>
            <a:ext cx="9525" cy="788640"/>
          </a:xfrm>
          <a:prstGeom prst="rect">
            <a:avLst/>
          </a:prstGeom>
        </p:spPr>
      </p:pic>
      <p:pic>
        <p:nvPicPr>
          <p:cNvPr id="12" name="SK-9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553402" y="1474440"/>
            <a:ext cx="9525" cy="788640"/>
          </a:xfrm>
          <a:prstGeom prst="rect">
            <a:avLst/>
          </a:prstGeom>
        </p:spPr>
      </p:pic>
      <p:pic>
        <p:nvPicPr>
          <p:cNvPr id="13" name="SK-9-img-12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76108" y="3003798"/>
            <a:ext cx="9525" cy="788640"/>
          </a:xfrm>
          <a:prstGeom prst="rect">
            <a:avLst/>
          </a:prstGeom>
        </p:spPr>
      </p:pic>
      <p:pic>
        <p:nvPicPr>
          <p:cNvPr id="14" name="SK-9-img-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553402" y="3003798"/>
            <a:ext cx="9525" cy="788640"/>
          </a:xfrm>
          <a:prstGeom prst="rect">
            <a:avLst/>
          </a:prstGeom>
        </p:spPr>
      </p:pic>
      <p:pic>
        <p:nvPicPr>
          <p:cNvPr id="15" name="SK-9-img-14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76108" y="4533007"/>
            <a:ext cx="9525" cy="788640"/>
          </a:xfrm>
          <a:prstGeom prst="rect">
            <a:avLst/>
          </a:prstGeom>
        </p:spPr>
      </p:pic>
      <p:pic>
        <p:nvPicPr>
          <p:cNvPr id="16" name="SK-9-img-15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553402" y="4533007"/>
            <a:ext cx="9525" cy="788640"/>
          </a:xfrm>
          <a:prstGeom prst="rect">
            <a:avLst/>
          </a:prstGeom>
        </p:spPr>
      </p:pic>
      <p:pic>
        <p:nvPicPr>
          <p:cNvPr id="17" name="SK-9-img-16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5962352"/>
            <a:ext cx="12192000" cy="676721"/>
          </a:xfrm>
          <a:prstGeom prst="rect">
            <a:avLst/>
          </a:prstGeom>
        </p:spPr>
      </p:pic>
      <p:pic>
        <p:nvPicPr>
          <p:cNvPr id="18" name="SK-9-img-17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828800" y="6258669"/>
            <a:ext cx="219373" cy="19050"/>
          </a:xfrm>
          <a:prstGeom prst="rect">
            <a:avLst/>
          </a:prstGeom>
        </p:spPr>
      </p:pic>
      <p:pic>
        <p:nvPicPr>
          <p:cNvPr id="19" name="SK-9-img-18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002182" y="6241253"/>
            <a:ext cx="53882" cy="53882"/>
          </a:xfrm>
          <a:prstGeom prst="rect">
            <a:avLst/>
          </a:prstGeom>
        </p:spPr>
      </p:pic>
      <p:pic>
        <p:nvPicPr>
          <p:cNvPr id="20" name="SK-9-img-19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716988" y="6110436"/>
            <a:ext cx="426690" cy="377130"/>
          </a:xfrm>
          <a:prstGeom prst="rect">
            <a:avLst/>
          </a:prstGeom>
        </p:spPr>
      </p:pic>
      <p:pic>
        <p:nvPicPr>
          <p:cNvPr id="21" name="SK-9-img-20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375577" y="6220123"/>
            <a:ext cx="231577" cy="157609"/>
          </a:xfrm>
          <a:prstGeom prst="rect">
            <a:avLst/>
          </a:prstGeom>
        </p:spPr>
      </p:pic>
      <p:pic>
        <p:nvPicPr>
          <p:cNvPr id="22" name="SK-9-img-21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620000" y="6089898"/>
            <a:ext cx="463153" cy="411361"/>
          </a:xfrm>
          <a:prstGeom prst="rect">
            <a:avLst/>
          </a:prstGeom>
        </p:spPr>
      </p:pic>
      <p:pic>
        <p:nvPicPr>
          <p:cNvPr id="23" name="SK-9-img-22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278588" y="6220123"/>
            <a:ext cx="182761" cy="157609"/>
          </a:xfrm>
          <a:prstGeom prst="rect">
            <a:avLst/>
          </a:prstGeom>
        </p:spPr>
      </p:pic>
      <p:pic>
        <p:nvPicPr>
          <p:cNvPr id="24" name="SK-9-img-23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413177" y="6220123"/>
            <a:ext cx="231577" cy="157609"/>
          </a:xfrm>
          <a:prstGeom prst="rect">
            <a:avLst/>
          </a:prstGeom>
        </p:spPr>
      </p:pic>
      <p:pic>
        <p:nvPicPr>
          <p:cNvPr id="25" name="SK-9-img-24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840361" y="6089898"/>
            <a:ext cx="390079" cy="411361"/>
          </a:xfrm>
          <a:prstGeom prst="rect">
            <a:avLst/>
          </a:prstGeom>
        </p:spPr>
      </p:pic>
      <p:pic>
        <p:nvPicPr>
          <p:cNvPr id="26" name="SK-9-img-25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3413671" y="6220123"/>
            <a:ext cx="243780" cy="157609"/>
          </a:xfrm>
          <a:prstGeom prst="rect">
            <a:avLst/>
          </a:prstGeom>
        </p:spPr>
      </p:pic>
      <p:pic>
        <p:nvPicPr>
          <p:cNvPr id="27" name="SK-9-img-26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2255490" y="6076057"/>
            <a:ext cx="377875" cy="438894"/>
          </a:xfrm>
          <a:prstGeom prst="rect">
            <a:avLst/>
          </a:prstGeom>
        </p:spPr>
      </p:pic>
      <p:pic>
        <p:nvPicPr>
          <p:cNvPr id="28" name="SK-9-img-27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463153" y="6062365"/>
            <a:ext cx="475357" cy="466279"/>
          </a:xfrm>
          <a:prstGeom prst="rect">
            <a:avLst/>
          </a:prstGeom>
        </p:spPr>
      </p:pic>
      <p:pic>
        <p:nvPicPr>
          <p:cNvPr id="29" name="SK-9-img-28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9704784" y="4827984"/>
            <a:ext cx="658267" cy="569119"/>
          </a:xfrm>
          <a:prstGeom prst="rect">
            <a:avLst/>
          </a:prstGeom>
        </p:spPr>
      </p:pic>
      <p:pic>
        <p:nvPicPr>
          <p:cNvPr id="30" name="SK-9-img-29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9497467" y="4341019"/>
            <a:ext cx="365671" cy="370284"/>
          </a:xfrm>
          <a:prstGeom prst="rect">
            <a:avLst/>
          </a:prstGeom>
        </p:spPr>
      </p:pic>
      <p:pic>
        <p:nvPicPr>
          <p:cNvPr id="31" name="SK-9-img-30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6803082" y="4766221"/>
            <a:ext cx="682675" cy="630882"/>
          </a:xfrm>
          <a:prstGeom prst="rect">
            <a:avLst/>
          </a:prstGeom>
        </p:spPr>
      </p:pic>
      <p:pic>
        <p:nvPicPr>
          <p:cNvPr id="32" name="SK-9-img-31" descr="preencoded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6607969" y="4341019"/>
            <a:ext cx="377875" cy="370284"/>
          </a:xfrm>
          <a:prstGeom prst="rect">
            <a:avLst/>
          </a:prstGeom>
        </p:spPr>
      </p:pic>
      <p:pic>
        <p:nvPicPr>
          <p:cNvPr id="33" name="SK-9-img-32" descr="preencoded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9704784" y="3175248"/>
            <a:ext cx="658267" cy="671959"/>
          </a:xfrm>
          <a:prstGeom prst="rect">
            <a:avLst/>
          </a:prstGeom>
        </p:spPr>
      </p:pic>
      <p:pic>
        <p:nvPicPr>
          <p:cNvPr id="34" name="SK-9-img-33" descr="preencoded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9497467" y="2756892"/>
            <a:ext cx="365671" cy="363438"/>
          </a:xfrm>
          <a:prstGeom prst="rect">
            <a:avLst/>
          </a:prstGeom>
        </p:spPr>
      </p:pic>
      <p:pic>
        <p:nvPicPr>
          <p:cNvPr id="35" name="SK-9-img-34" descr="preencoded.png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827490" y="3161407"/>
            <a:ext cx="621655" cy="610344"/>
          </a:xfrm>
          <a:prstGeom prst="rect">
            <a:avLst/>
          </a:prstGeom>
        </p:spPr>
      </p:pic>
      <p:pic>
        <p:nvPicPr>
          <p:cNvPr id="36" name="SK-9-img-35" descr="preencoded.png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6607969" y="2756892"/>
            <a:ext cx="377875" cy="363438"/>
          </a:xfrm>
          <a:prstGeom prst="rect">
            <a:avLst/>
          </a:prstGeom>
        </p:spPr>
      </p:pic>
      <p:pic>
        <p:nvPicPr>
          <p:cNvPr id="37" name="SK-9-img-36" descr="preencoded.png"/>
          <p:cNvPicPr>
            <a:picLocks noChangeAspect="1"/>
          </p:cNvPicPr>
          <p:nvPr/>
        </p:nvPicPr>
        <p:blipFill>
          <a:blip r:embed="rId33"/>
          <a:stretch>
            <a:fillRect/>
          </a:stretch>
        </p:blipFill>
        <p:spPr>
          <a:xfrm>
            <a:off x="9692580" y="1529209"/>
            <a:ext cx="670471" cy="720030"/>
          </a:xfrm>
          <a:prstGeom prst="rect">
            <a:avLst/>
          </a:prstGeom>
        </p:spPr>
      </p:pic>
      <p:pic>
        <p:nvPicPr>
          <p:cNvPr id="38" name="SK-9-img-37" descr="preencoded.png"/>
          <p:cNvPicPr>
            <a:picLocks noChangeAspect="1"/>
          </p:cNvPicPr>
          <p:nvPr/>
        </p:nvPicPr>
        <p:blipFill>
          <a:blip r:embed="rId34"/>
          <a:stretch>
            <a:fillRect/>
          </a:stretch>
        </p:blipFill>
        <p:spPr>
          <a:xfrm>
            <a:off x="9497467" y="1220688"/>
            <a:ext cx="365671" cy="356592"/>
          </a:xfrm>
          <a:prstGeom prst="rect">
            <a:avLst/>
          </a:prstGeom>
        </p:spPr>
      </p:pic>
      <p:pic>
        <p:nvPicPr>
          <p:cNvPr id="39" name="SK-9-img-38" descr="preencoded.png"/>
          <p:cNvPicPr>
            <a:picLocks noChangeAspect="1"/>
          </p:cNvPicPr>
          <p:nvPr/>
        </p:nvPicPr>
        <p:blipFill>
          <a:blip r:embed="rId35"/>
          <a:stretch>
            <a:fillRect/>
          </a:stretch>
        </p:blipFill>
        <p:spPr>
          <a:xfrm>
            <a:off x="6924973" y="1597819"/>
            <a:ext cx="670471" cy="589657"/>
          </a:xfrm>
          <a:prstGeom prst="rect">
            <a:avLst/>
          </a:prstGeom>
        </p:spPr>
      </p:pic>
      <p:pic>
        <p:nvPicPr>
          <p:cNvPr id="40" name="SK-9-img-39" descr="preencoded.png"/>
          <p:cNvPicPr>
            <a:picLocks noChangeAspect="1"/>
          </p:cNvPicPr>
          <p:nvPr/>
        </p:nvPicPr>
        <p:blipFill>
          <a:blip r:embed="rId36"/>
          <a:stretch>
            <a:fillRect/>
          </a:stretch>
        </p:blipFill>
        <p:spPr>
          <a:xfrm>
            <a:off x="6595765" y="1200150"/>
            <a:ext cx="377875" cy="377130"/>
          </a:xfrm>
          <a:prstGeom prst="rect">
            <a:avLst/>
          </a:prstGeom>
        </p:spPr>
      </p:pic>
      <p:pic>
        <p:nvPicPr>
          <p:cNvPr id="41" name="SK-9-img-40" descr="preencoded.png"/>
          <p:cNvPicPr>
            <a:picLocks noChangeAspect="1"/>
          </p:cNvPicPr>
          <p:nvPr/>
        </p:nvPicPr>
        <p:blipFill>
          <a:blip r:embed="rId37"/>
          <a:stretch>
            <a:fillRect/>
          </a:stretch>
        </p:blipFill>
        <p:spPr>
          <a:xfrm>
            <a:off x="194965" y="1501825"/>
            <a:ext cx="6217890" cy="4286250"/>
          </a:xfrm>
          <a:prstGeom prst="rect">
            <a:avLst/>
          </a:prstGeom>
        </p:spPr>
      </p:pic>
      <p:sp>
        <p:nvSpPr>
          <p:cNvPr id="42" name="SK-9-text-41"/>
          <p:cNvSpPr/>
          <p:nvPr/>
        </p:nvSpPr>
        <p:spPr>
          <a:xfrm>
            <a:off x="597396" y="287982"/>
            <a:ext cx="11594604" cy="5691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Crear el proyecto desde VS Code · Asistente</a:t>
            </a:r>
            <a:endParaRPr lang="en-US" sz="3600" dirty="0"/>
          </a:p>
        </p:txBody>
      </p:sp>
      <p:sp>
        <p:nvSpPr>
          <p:cNvPr id="43" name="SK-9-text-42"/>
          <p:cNvSpPr/>
          <p:nvPr/>
        </p:nvSpPr>
        <p:spPr>
          <a:xfrm>
            <a:off x="505718" y="1104007"/>
            <a:ext cx="2999482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Selección de versión en VS Code</a:t>
            </a:r>
            <a:endParaRPr lang="en-US" sz="1350" dirty="0"/>
          </a:p>
        </p:txBody>
      </p:sp>
      <p:sp>
        <p:nvSpPr>
          <p:cNvPr id="44" name="SK-9-text-43"/>
          <p:cNvSpPr/>
          <p:nvPr/>
        </p:nvSpPr>
        <p:spPr>
          <a:xfrm>
            <a:off x="7985671" y="1796653"/>
            <a:ext cx="2270760" cy="1919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Elegir Maven</a:t>
            </a:r>
            <a:endParaRPr lang="en-US" sz="1200" dirty="0"/>
          </a:p>
        </p:txBody>
      </p:sp>
      <p:sp>
        <p:nvSpPr>
          <p:cNvPr id="45" name="SK-9-text-44"/>
          <p:cNvSpPr/>
          <p:nvPr/>
        </p:nvSpPr>
        <p:spPr>
          <a:xfrm>
            <a:off x="10753279" y="1796653"/>
            <a:ext cx="1438721" cy="1919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Elegir Java</a:t>
            </a:r>
            <a:endParaRPr lang="en-US" sz="1200" dirty="0"/>
          </a:p>
        </p:txBody>
      </p:sp>
      <p:sp>
        <p:nvSpPr>
          <p:cNvPr id="46" name="SK-9-text-45"/>
          <p:cNvSpPr/>
          <p:nvPr/>
        </p:nvSpPr>
        <p:spPr>
          <a:xfrm>
            <a:off x="7656463" y="3003798"/>
            <a:ext cx="1194792" cy="8091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Seleccionar una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versión estable y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compatible de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Spring Boot</a:t>
            </a:r>
            <a:endParaRPr lang="en-US" sz="1050" dirty="0"/>
          </a:p>
        </p:txBody>
      </p:sp>
      <p:sp>
        <p:nvSpPr>
          <p:cNvPr id="47" name="SK-9-text-46"/>
          <p:cNvSpPr/>
          <p:nvPr/>
        </p:nvSpPr>
        <p:spPr>
          <a:xfrm>
            <a:off x="10631388" y="3031182"/>
            <a:ext cx="1316682" cy="8091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Definir Group,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Artifact, packaging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JAR y versión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 Java</a:t>
            </a:r>
            <a:endParaRPr lang="en-US" sz="1050" dirty="0"/>
          </a:p>
        </p:txBody>
      </p:sp>
      <p:sp>
        <p:nvSpPr>
          <p:cNvPr id="48" name="SK-9-text-47"/>
          <p:cNvSpPr/>
          <p:nvPr/>
        </p:nvSpPr>
        <p:spPr>
          <a:xfrm>
            <a:off x="7656463" y="4485084"/>
            <a:ext cx="1536055" cy="103554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Añadir dependencias;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Spring Web,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Thymeleaf y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Validation; DevTools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es opcional</a:t>
            </a:r>
            <a:endParaRPr lang="en-US" sz="1050" dirty="0"/>
          </a:p>
        </p:txBody>
      </p:sp>
      <p:sp>
        <p:nvSpPr>
          <p:cNvPr id="49" name="SK-9-text-48"/>
          <p:cNvSpPr/>
          <p:nvPr/>
        </p:nvSpPr>
        <p:spPr>
          <a:xfrm>
            <a:off x="10631388" y="4622155"/>
            <a:ext cx="1194792" cy="8160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Elegir carpeta,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esperar la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generación y</a:t>
            </a:r>
            <a:endParaRPr lang="en-US" sz="1050" dirty="0"/>
          </a:p>
          <a:p>
            <a:pPr marL="0" indent="0" algn="l">
              <a:lnSpc>
                <a:spcPts val="1260"/>
              </a:lnSpc>
              <a:buNone/>
            </a:pPr>
            <a:r>
              <a:rPr lang="en-US" sz="1050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abrir el proyecto</a:t>
            </a:r>
            <a:endParaRPr lang="en-US" sz="1050" dirty="0"/>
          </a:p>
        </p:txBody>
      </p:sp>
      <p:sp>
        <p:nvSpPr>
          <p:cNvPr id="50" name="SK-9-text-49"/>
          <p:cNvSpPr/>
          <p:nvPr/>
        </p:nvSpPr>
        <p:spPr>
          <a:xfrm>
            <a:off x="1060698" y="6089898"/>
            <a:ext cx="93345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Maven</a:t>
            </a:r>
            <a:endParaRPr lang="en-US" sz="1125" dirty="0"/>
          </a:p>
        </p:txBody>
      </p:sp>
      <p:sp>
        <p:nvSpPr>
          <p:cNvPr id="51" name="SK-9-text-50"/>
          <p:cNvSpPr/>
          <p:nvPr/>
        </p:nvSpPr>
        <p:spPr>
          <a:xfrm>
            <a:off x="1060698" y="6220123"/>
            <a:ext cx="588169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→</a:t>
            </a:r>
            <a:endParaRPr lang="en-US" sz="1125" dirty="0"/>
          </a:p>
        </p:txBody>
      </p:sp>
      <p:sp>
        <p:nvSpPr>
          <p:cNvPr id="52" name="SK-9-text-51"/>
          <p:cNvSpPr/>
          <p:nvPr/>
        </p:nvSpPr>
        <p:spPr>
          <a:xfrm>
            <a:off x="1816596" y="6089898"/>
            <a:ext cx="307777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→</a:t>
            </a:r>
            <a:endParaRPr lang="en-US" sz="1125" dirty="0"/>
          </a:p>
        </p:txBody>
      </p:sp>
      <p:sp>
        <p:nvSpPr>
          <p:cNvPr id="53" name="SK-9-text-52"/>
          <p:cNvSpPr/>
          <p:nvPr/>
        </p:nvSpPr>
        <p:spPr>
          <a:xfrm>
            <a:off x="2791867" y="6220123"/>
            <a:ext cx="76200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Java</a:t>
            </a:r>
            <a:endParaRPr lang="en-US" sz="1125" dirty="0"/>
          </a:p>
        </p:txBody>
      </p:sp>
      <p:sp>
        <p:nvSpPr>
          <p:cNvPr id="54" name="SK-9-text-53"/>
          <p:cNvSpPr/>
          <p:nvPr/>
        </p:nvSpPr>
        <p:spPr>
          <a:xfrm>
            <a:off x="4352479" y="6220123"/>
            <a:ext cx="1962150" cy="1782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Spring Boot</a:t>
            </a:r>
            <a:endParaRPr lang="en-US" sz="1125" dirty="0"/>
          </a:p>
        </p:txBody>
      </p:sp>
      <p:sp>
        <p:nvSpPr>
          <p:cNvPr id="55" name="SK-9-text-54"/>
          <p:cNvSpPr/>
          <p:nvPr/>
        </p:nvSpPr>
        <p:spPr>
          <a:xfrm>
            <a:off x="5815459" y="6103590"/>
            <a:ext cx="478482" cy="4045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→</a:t>
            </a:r>
            <a:endParaRPr lang="en-US" sz="1125" dirty="0"/>
          </a:p>
        </p:txBody>
      </p:sp>
      <p:sp>
        <p:nvSpPr>
          <p:cNvPr id="56" name="SK-9-text-55"/>
          <p:cNvSpPr/>
          <p:nvPr/>
        </p:nvSpPr>
        <p:spPr>
          <a:xfrm>
            <a:off x="6327577" y="6226969"/>
            <a:ext cx="161925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metadatos</a:t>
            </a:r>
            <a:endParaRPr lang="en-US" sz="1125" dirty="0"/>
          </a:p>
        </p:txBody>
      </p:sp>
      <p:sp>
        <p:nvSpPr>
          <p:cNvPr id="57" name="SK-9-text-56"/>
          <p:cNvSpPr/>
          <p:nvPr/>
        </p:nvSpPr>
        <p:spPr>
          <a:xfrm>
            <a:off x="8168580" y="6220123"/>
            <a:ext cx="213360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dependencias</a:t>
            </a:r>
            <a:endParaRPr lang="en-US" sz="1125" dirty="0"/>
          </a:p>
        </p:txBody>
      </p:sp>
      <p:sp>
        <p:nvSpPr>
          <p:cNvPr id="58" name="SK-9-text-57"/>
          <p:cNvSpPr/>
          <p:nvPr/>
        </p:nvSpPr>
        <p:spPr>
          <a:xfrm>
            <a:off x="10228957" y="6226969"/>
            <a:ext cx="127635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carpeta</a:t>
            </a:r>
            <a:endParaRPr lang="en-US" sz="1125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183C6-F925-F657-0297-2C5193C61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K-9-img-2" descr="preencoded.png">
            <a:extLst>
              <a:ext uri="{FF2B5EF4-FFF2-40B4-BE49-F238E27FC236}">
                <a16:creationId xmlns:a16="http://schemas.microsoft.com/office/drawing/2014/main" id="{B3C33C39-EE36-7A43-91F6-8382EDC7AD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263" y="185142"/>
            <a:ext cx="109686" cy="671959"/>
          </a:xfrm>
          <a:prstGeom prst="rect">
            <a:avLst/>
          </a:prstGeom>
        </p:spPr>
      </p:pic>
      <p:pic>
        <p:nvPicPr>
          <p:cNvPr id="4" name="SK-9-img-3" descr="preencoded.png">
            <a:extLst>
              <a:ext uri="{FF2B5EF4-FFF2-40B4-BE49-F238E27FC236}">
                <a16:creationId xmlns:a16="http://schemas.microsoft.com/office/drawing/2014/main" id="{25A32C1B-2DC9-32C1-39F1-14E582E1012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9373" y="1021705"/>
            <a:ext cx="3559969" cy="377130"/>
          </a:xfrm>
          <a:prstGeom prst="rect">
            <a:avLst/>
          </a:prstGeom>
        </p:spPr>
      </p:pic>
      <p:pic>
        <p:nvPicPr>
          <p:cNvPr id="17" name="SK-9-img-16" descr="preencoded.png">
            <a:extLst>
              <a:ext uri="{FF2B5EF4-FFF2-40B4-BE49-F238E27FC236}">
                <a16:creationId xmlns:a16="http://schemas.microsoft.com/office/drawing/2014/main" id="{A663BC38-1A01-D027-EE7F-DAAE193F71C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962352"/>
            <a:ext cx="12192000" cy="676721"/>
          </a:xfrm>
          <a:prstGeom prst="rect">
            <a:avLst/>
          </a:prstGeom>
        </p:spPr>
      </p:pic>
      <p:pic>
        <p:nvPicPr>
          <p:cNvPr id="18" name="SK-9-img-17" descr="preencoded.png">
            <a:extLst>
              <a:ext uri="{FF2B5EF4-FFF2-40B4-BE49-F238E27FC236}">
                <a16:creationId xmlns:a16="http://schemas.microsoft.com/office/drawing/2014/main" id="{294105A3-04C7-CB59-9F2D-B6FC8B18907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28800" y="6258669"/>
            <a:ext cx="219373" cy="19050"/>
          </a:xfrm>
          <a:prstGeom prst="rect">
            <a:avLst/>
          </a:prstGeom>
        </p:spPr>
      </p:pic>
      <p:pic>
        <p:nvPicPr>
          <p:cNvPr id="19" name="SK-9-img-18" descr="preencoded.png">
            <a:extLst>
              <a:ext uri="{FF2B5EF4-FFF2-40B4-BE49-F238E27FC236}">
                <a16:creationId xmlns:a16="http://schemas.microsoft.com/office/drawing/2014/main" id="{24D32C4D-6854-F5F1-20E2-B67BBDBB95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02182" y="6241253"/>
            <a:ext cx="53882" cy="53882"/>
          </a:xfrm>
          <a:prstGeom prst="rect">
            <a:avLst/>
          </a:prstGeom>
        </p:spPr>
      </p:pic>
      <p:pic>
        <p:nvPicPr>
          <p:cNvPr id="20" name="SK-9-img-19" descr="preencoded.png">
            <a:extLst>
              <a:ext uri="{FF2B5EF4-FFF2-40B4-BE49-F238E27FC236}">
                <a16:creationId xmlns:a16="http://schemas.microsoft.com/office/drawing/2014/main" id="{861DA05E-BA19-DA76-C23E-57E1AEE9887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16988" y="6110436"/>
            <a:ext cx="426690" cy="377130"/>
          </a:xfrm>
          <a:prstGeom prst="rect">
            <a:avLst/>
          </a:prstGeom>
        </p:spPr>
      </p:pic>
      <p:pic>
        <p:nvPicPr>
          <p:cNvPr id="21" name="SK-9-img-20" descr="preencoded.png">
            <a:extLst>
              <a:ext uri="{FF2B5EF4-FFF2-40B4-BE49-F238E27FC236}">
                <a16:creationId xmlns:a16="http://schemas.microsoft.com/office/drawing/2014/main" id="{EB983CD6-18A9-EAE3-710F-B919543BEAA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375577" y="6220123"/>
            <a:ext cx="231577" cy="157609"/>
          </a:xfrm>
          <a:prstGeom prst="rect">
            <a:avLst/>
          </a:prstGeom>
        </p:spPr>
      </p:pic>
      <p:pic>
        <p:nvPicPr>
          <p:cNvPr id="22" name="SK-9-img-21" descr="preencoded.png">
            <a:extLst>
              <a:ext uri="{FF2B5EF4-FFF2-40B4-BE49-F238E27FC236}">
                <a16:creationId xmlns:a16="http://schemas.microsoft.com/office/drawing/2014/main" id="{781B207F-44E0-D3D0-72D8-FD77F6BBCCFD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20000" y="6089898"/>
            <a:ext cx="463153" cy="411361"/>
          </a:xfrm>
          <a:prstGeom prst="rect">
            <a:avLst/>
          </a:prstGeom>
        </p:spPr>
      </p:pic>
      <p:pic>
        <p:nvPicPr>
          <p:cNvPr id="23" name="SK-9-img-22" descr="preencoded.png">
            <a:extLst>
              <a:ext uri="{FF2B5EF4-FFF2-40B4-BE49-F238E27FC236}">
                <a16:creationId xmlns:a16="http://schemas.microsoft.com/office/drawing/2014/main" id="{F4D7FA68-B773-38F4-1B98-2C476A4D6E1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278588" y="6220123"/>
            <a:ext cx="182761" cy="157609"/>
          </a:xfrm>
          <a:prstGeom prst="rect">
            <a:avLst/>
          </a:prstGeom>
        </p:spPr>
      </p:pic>
      <p:pic>
        <p:nvPicPr>
          <p:cNvPr id="24" name="SK-9-img-23" descr="preencoded.png">
            <a:extLst>
              <a:ext uri="{FF2B5EF4-FFF2-40B4-BE49-F238E27FC236}">
                <a16:creationId xmlns:a16="http://schemas.microsoft.com/office/drawing/2014/main" id="{9B08B586-48F5-4ED8-3BA0-5C4009557B7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13177" y="6220123"/>
            <a:ext cx="231577" cy="157609"/>
          </a:xfrm>
          <a:prstGeom prst="rect">
            <a:avLst/>
          </a:prstGeom>
        </p:spPr>
      </p:pic>
      <p:pic>
        <p:nvPicPr>
          <p:cNvPr id="25" name="SK-9-img-24" descr="preencoded.png">
            <a:extLst>
              <a:ext uri="{FF2B5EF4-FFF2-40B4-BE49-F238E27FC236}">
                <a16:creationId xmlns:a16="http://schemas.microsoft.com/office/drawing/2014/main" id="{B7512FE6-F3D3-CE77-513D-8AD210073B9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840361" y="6089898"/>
            <a:ext cx="390079" cy="411361"/>
          </a:xfrm>
          <a:prstGeom prst="rect">
            <a:avLst/>
          </a:prstGeom>
        </p:spPr>
      </p:pic>
      <p:pic>
        <p:nvPicPr>
          <p:cNvPr id="26" name="SK-9-img-25" descr="preencoded.png">
            <a:extLst>
              <a:ext uri="{FF2B5EF4-FFF2-40B4-BE49-F238E27FC236}">
                <a16:creationId xmlns:a16="http://schemas.microsoft.com/office/drawing/2014/main" id="{6B8C2CF4-047B-D1B4-5D0C-695D46A6E82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413671" y="6220123"/>
            <a:ext cx="243780" cy="157609"/>
          </a:xfrm>
          <a:prstGeom prst="rect">
            <a:avLst/>
          </a:prstGeom>
        </p:spPr>
      </p:pic>
      <p:pic>
        <p:nvPicPr>
          <p:cNvPr id="27" name="SK-9-img-26" descr="preencoded.png">
            <a:extLst>
              <a:ext uri="{FF2B5EF4-FFF2-40B4-BE49-F238E27FC236}">
                <a16:creationId xmlns:a16="http://schemas.microsoft.com/office/drawing/2014/main" id="{8880EC53-809F-E792-0DA2-65583692A7F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2255490" y="6076057"/>
            <a:ext cx="377875" cy="438894"/>
          </a:xfrm>
          <a:prstGeom prst="rect">
            <a:avLst/>
          </a:prstGeom>
        </p:spPr>
      </p:pic>
      <p:pic>
        <p:nvPicPr>
          <p:cNvPr id="28" name="SK-9-img-27" descr="preencoded.png">
            <a:extLst>
              <a:ext uri="{FF2B5EF4-FFF2-40B4-BE49-F238E27FC236}">
                <a16:creationId xmlns:a16="http://schemas.microsoft.com/office/drawing/2014/main" id="{1BD26E1C-39D3-0DDE-0866-D628261C28AD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63153" y="6062365"/>
            <a:ext cx="475357" cy="466279"/>
          </a:xfrm>
          <a:prstGeom prst="rect">
            <a:avLst/>
          </a:prstGeom>
        </p:spPr>
      </p:pic>
      <p:sp>
        <p:nvSpPr>
          <p:cNvPr id="42" name="SK-9-text-41">
            <a:extLst>
              <a:ext uri="{FF2B5EF4-FFF2-40B4-BE49-F238E27FC236}">
                <a16:creationId xmlns:a16="http://schemas.microsoft.com/office/drawing/2014/main" id="{D56AB61F-FE64-BE4C-9FBC-DE8DAFFEF0FE}"/>
              </a:ext>
            </a:extLst>
          </p:cNvPr>
          <p:cNvSpPr/>
          <p:nvPr/>
        </p:nvSpPr>
        <p:spPr>
          <a:xfrm>
            <a:off x="597396" y="287982"/>
            <a:ext cx="11594604" cy="5691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01F5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Crear el proyecto desde VS Code · Asistente</a:t>
            </a:r>
            <a:endParaRPr lang="en-US" sz="3600" dirty="0"/>
          </a:p>
        </p:txBody>
      </p:sp>
      <p:sp>
        <p:nvSpPr>
          <p:cNvPr id="43" name="SK-9-text-42">
            <a:extLst>
              <a:ext uri="{FF2B5EF4-FFF2-40B4-BE49-F238E27FC236}">
                <a16:creationId xmlns:a16="http://schemas.microsoft.com/office/drawing/2014/main" id="{4B395E83-BA8D-89B2-8681-3A0D565234B2}"/>
              </a:ext>
            </a:extLst>
          </p:cNvPr>
          <p:cNvSpPr/>
          <p:nvPr/>
        </p:nvSpPr>
        <p:spPr>
          <a:xfrm>
            <a:off x="505718" y="1104007"/>
            <a:ext cx="2999482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Selección de versión en VS Code</a:t>
            </a:r>
            <a:endParaRPr lang="en-US" sz="1350" dirty="0"/>
          </a:p>
        </p:txBody>
      </p:sp>
      <p:sp>
        <p:nvSpPr>
          <p:cNvPr id="50" name="SK-9-text-49">
            <a:extLst>
              <a:ext uri="{FF2B5EF4-FFF2-40B4-BE49-F238E27FC236}">
                <a16:creationId xmlns:a16="http://schemas.microsoft.com/office/drawing/2014/main" id="{99F507EE-3DB5-7437-64C1-B350C932F35F}"/>
              </a:ext>
            </a:extLst>
          </p:cNvPr>
          <p:cNvSpPr/>
          <p:nvPr/>
        </p:nvSpPr>
        <p:spPr>
          <a:xfrm>
            <a:off x="1060698" y="6089898"/>
            <a:ext cx="933450" cy="1370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Maven</a:t>
            </a:r>
            <a:endParaRPr lang="en-US" sz="1125" dirty="0"/>
          </a:p>
        </p:txBody>
      </p:sp>
      <p:sp>
        <p:nvSpPr>
          <p:cNvPr id="51" name="SK-9-text-50">
            <a:extLst>
              <a:ext uri="{FF2B5EF4-FFF2-40B4-BE49-F238E27FC236}">
                <a16:creationId xmlns:a16="http://schemas.microsoft.com/office/drawing/2014/main" id="{1B123980-595A-66BC-FDB2-BC5D39D4FC35}"/>
              </a:ext>
            </a:extLst>
          </p:cNvPr>
          <p:cNvSpPr/>
          <p:nvPr/>
        </p:nvSpPr>
        <p:spPr>
          <a:xfrm>
            <a:off x="1060698" y="6220123"/>
            <a:ext cx="588169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→</a:t>
            </a:r>
            <a:endParaRPr lang="en-US" sz="1125" dirty="0"/>
          </a:p>
        </p:txBody>
      </p:sp>
      <p:sp>
        <p:nvSpPr>
          <p:cNvPr id="52" name="SK-9-text-51">
            <a:extLst>
              <a:ext uri="{FF2B5EF4-FFF2-40B4-BE49-F238E27FC236}">
                <a16:creationId xmlns:a16="http://schemas.microsoft.com/office/drawing/2014/main" id="{98866CFF-5587-6BF7-4932-B1DA3306E771}"/>
              </a:ext>
            </a:extLst>
          </p:cNvPr>
          <p:cNvSpPr/>
          <p:nvPr/>
        </p:nvSpPr>
        <p:spPr>
          <a:xfrm>
            <a:off x="1816596" y="6089898"/>
            <a:ext cx="307777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→</a:t>
            </a:r>
            <a:endParaRPr lang="en-US" sz="1125" dirty="0"/>
          </a:p>
        </p:txBody>
      </p:sp>
      <p:sp>
        <p:nvSpPr>
          <p:cNvPr id="53" name="SK-9-text-52">
            <a:extLst>
              <a:ext uri="{FF2B5EF4-FFF2-40B4-BE49-F238E27FC236}">
                <a16:creationId xmlns:a16="http://schemas.microsoft.com/office/drawing/2014/main" id="{EBEC71FE-2196-DD06-F0FB-83929E5366DE}"/>
              </a:ext>
            </a:extLst>
          </p:cNvPr>
          <p:cNvSpPr/>
          <p:nvPr/>
        </p:nvSpPr>
        <p:spPr>
          <a:xfrm>
            <a:off x="2791867" y="6220123"/>
            <a:ext cx="76200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Java</a:t>
            </a:r>
            <a:endParaRPr lang="en-US" sz="1125" dirty="0"/>
          </a:p>
        </p:txBody>
      </p:sp>
      <p:sp>
        <p:nvSpPr>
          <p:cNvPr id="54" name="SK-9-text-53">
            <a:extLst>
              <a:ext uri="{FF2B5EF4-FFF2-40B4-BE49-F238E27FC236}">
                <a16:creationId xmlns:a16="http://schemas.microsoft.com/office/drawing/2014/main" id="{6681CEA3-333F-44B9-E50B-0B71FA17716E}"/>
              </a:ext>
            </a:extLst>
          </p:cNvPr>
          <p:cNvSpPr/>
          <p:nvPr/>
        </p:nvSpPr>
        <p:spPr>
          <a:xfrm>
            <a:off x="4352479" y="6220123"/>
            <a:ext cx="1962150" cy="1782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Spring Boot</a:t>
            </a:r>
            <a:endParaRPr lang="en-US" sz="1125" dirty="0"/>
          </a:p>
        </p:txBody>
      </p:sp>
      <p:sp>
        <p:nvSpPr>
          <p:cNvPr id="55" name="SK-9-text-54">
            <a:extLst>
              <a:ext uri="{FF2B5EF4-FFF2-40B4-BE49-F238E27FC236}">
                <a16:creationId xmlns:a16="http://schemas.microsoft.com/office/drawing/2014/main" id="{790F3841-555E-97E2-EA60-5B59AF02711C}"/>
              </a:ext>
            </a:extLst>
          </p:cNvPr>
          <p:cNvSpPr/>
          <p:nvPr/>
        </p:nvSpPr>
        <p:spPr>
          <a:xfrm>
            <a:off x="5815459" y="6103590"/>
            <a:ext cx="478482" cy="4045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→</a:t>
            </a:r>
            <a:endParaRPr lang="en-US" sz="1125" dirty="0"/>
          </a:p>
        </p:txBody>
      </p:sp>
      <p:sp>
        <p:nvSpPr>
          <p:cNvPr id="56" name="SK-9-text-55">
            <a:extLst>
              <a:ext uri="{FF2B5EF4-FFF2-40B4-BE49-F238E27FC236}">
                <a16:creationId xmlns:a16="http://schemas.microsoft.com/office/drawing/2014/main" id="{71DC218B-923C-3170-98B8-DCE24C38CAF2}"/>
              </a:ext>
            </a:extLst>
          </p:cNvPr>
          <p:cNvSpPr/>
          <p:nvPr/>
        </p:nvSpPr>
        <p:spPr>
          <a:xfrm>
            <a:off x="6327577" y="6226969"/>
            <a:ext cx="1619250" cy="1576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metadatos</a:t>
            </a:r>
            <a:endParaRPr lang="en-US" sz="1125" dirty="0"/>
          </a:p>
        </p:txBody>
      </p:sp>
      <p:sp>
        <p:nvSpPr>
          <p:cNvPr id="57" name="SK-9-text-56">
            <a:extLst>
              <a:ext uri="{FF2B5EF4-FFF2-40B4-BE49-F238E27FC236}">
                <a16:creationId xmlns:a16="http://schemas.microsoft.com/office/drawing/2014/main" id="{962B8D37-6F7A-D24A-AEE5-D9B09D523EE8}"/>
              </a:ext>
            </a:extLst>
          </p:cNvPr>
          <p:cNvSpPr/>
          <p:nvPr/>
        </p:nvSpPr>
        <p:spPr>
          <a:xfrm>
            <a:off x="8168580" y="6220123"/>
            <a:ext cx="213360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dependencias</a:t>
            </a:r>
            <a:endParaRPr lang="en-US" sz="1125" dirty="0"/>
          </a:p>
        </p:txBody>
      </p:sp>
      <p:sp>
        <p:nvSpPr>
          <p:cNvPr id="58" name="SK-9-text-57">
            <a:extLst>
              <a:ext uri="{FF2B5EF4-FFF2-40B4-BE49-F238E27FC236}">
                <a16:creationId xmlns:a16="http://schemas.microsoft.com/office/drawing/2014/main" id="{4DFF5D88-A041-877C-5328-9C7195891A8B}"/>
              </a:ext>
            </a:extLst>
          </p:cNvPr>
          <p:cNvSpPr/>
          <p:nvPr/>
        </p:nvSpPr>
        <p:spPr>
          <a:xfrm>
            <a:off x="10228957" y="6226969"/>
            <a:ext cx="127635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125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carpeta</a:t>
            </a:r>
            <a:endParaRPr lang="en-US" sz="1125" dirty="0"/>
          </a:p>
        </p:txBody>
      </p:sp>
      <p:pic>
        <p:nvPicPr>
          <p:cNvPr id="59" name="Grabación de pantalla 2026-08-02 a la(s) 6.37.16 p.m.">
            <a:hlinkClick r:id="" action="ppaction://media"/>
            <a:extLst>
              <a:ext uri="{FF2B5EF4-FFF2-40B4-BE49-F238E27FC236}">
                <a16:creationId xmlns:a16="http://schemas.microsoft.com/office/drawing/2014/main" id="{8DAFAF81-53F5-30B1-F6DB-7DB0931845A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9"/>
          <a:stretch>
            <a:fillRect/>
          </a:stretch>
        </p:blipFill>
        <p:spPr>
          <a:xfrm>
            <a:off x="4134682" y="1570687"/>
            <a:ext cx="6195221" cy="41371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008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614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0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0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486" y="987475"/>
            <a:ext cx="2035969" cy="95994"/>
          </a:xfrm>
          <a:prstGeom prst="rect">
            <a:avLst/>
          </a:prstGeom>
        </p:spPr>
      </p:pic>
      <p:pic>
        <p:nvPicPr>
          <p:cNvPr id="4" name="SK-10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486" y="1448991"/>
            <a:ext cx="5913090" cy="3891111"/>
          </a:xfrm>
          <a:prstGeom prst="rect">
            <a:avLst/>
          </a:prstGeom>
        </p:spPr>
      </p:pic>
      <p:pic>
        <p:nvPicPr>
          <p:cNvPr id="5" name="SK-10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26369" y="4642842"/>
            <a:ext cx="2438400" cy="342900"/>
          </a:xfrm>
          <a:prstGeom prst="rect">
            <a:avLst/>
          </a:prstGeom>
        </p:spPr>
      </p:pic>
      <p:pic>
        <p:nvPicPr>
          <p:cNvPr id="6" name="SK-10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877223"/>
            <a:ext cx="12192000" cy="34230"/>
          </a:xfrm>
          <a:prstGeom prst="rect">
            <a:avLst/>
          </a:prstGeom>
        </p:spPr>
      </p:pic>
      <p:pic>
        <p:nvPicPr>
          <p:cNvPr id="7" name="SK-10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5911453"/>
            <a:ext cx="12192000" cy="946398"/>
          </a:xfrm>
          <a:prstGeom prst="rect">
            <a:avLst/>
          </a:prstGeom>
        </p:spPr>
      </p:pic>
      <p:pic>
        <p:nvPicPr>
          <p:cNvPr id="8" name="SK-10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68259" y="3435846"/>
            <a:ext cx="2535882" cy="2146548"/>
          </a:xfrm>
          <a:prstGeom prst="rect">
            <a:avLst/>
          </a:prstGeom>
        </p:spPr>
      </p:pic>
      <p:pic>
        <p:nvPicPr>
          <p:cNvPr id="9" name="SK-10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168259" y="1165771"/>
            <a:ext cx="2535882" cy="2153394"/>
          </a:xfrm>
          <a:prstGeom prst="rect">
            <a:avLst/>
          </a:prstGeom>
        </p:spPr>
      </p:pic>
      <p:pic>
        <p:nvPicPr>
          <p:cNvPr id="10" name="SK-10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22690" y="3435846"/>
            <a:ext cx="2548086" cy="2146548"/>
          </a:xfrm>
          <a:prstGeom prst="rect">
            <a:avLst/>
          </a:prstGeom>
        </p:spPr>
      </p:pic>
      <p:pic>
        <p:nvPicPr>
          <p:cNvPr id="11" name="SK-10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22690" y="1165771"/>
            <a:ext cx="2548086" cy="2153394"/>
          </a:xfrm>
          <a:prstGeom prst="rect">
            <a:avLst/>
          </a:prstGeom>
        </p:spPr>
      </p:pic>
      <p:pic>
        <p:nvPicPr>
          <p:cNvPr id="12" name="SK-10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60698" y="4581079"/>
            <a:ext cx="475357" cy="473125"/>
          </a:xfrm>
          <a:prstGeom prst="rect">
            <a:avLst/>
          </a:prstGeom>
        </p:spPr>
      </p:pic>
      <p:sp>
        <p:nvSpPr>
          <p:cNvPr id="13" name="SK-10-text-12"/>
          <p:cNvSpPr/>
          <p:nvPr/>
        </p:nvSpPr>
        <p:spPr>
          <a:xfrm>
            <a:off x="390079" y="246757"/>
            <a:ext cx="11801921" cy="6240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900" b="1" dirty="0">
                <a:solidFill>
                  <a:srgbClr val="003380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Estructura mínima del proyecto</a:t>
            </a:r>
            <a:endParaRPr lang="en-US" sz="3900" dirty="0"/>
          </a:p>
        </p:txBody>
      </p:sp>
      <p:sp>
        <p:nvSpPr>
          <p:cNvPr id="14" name="SK-10-text-13"/>
          <p:cNvSpPr/>
          <p:nvPr/>
        </p:nvSpPr>
        <p:spPr>
          <a:xfrm>
            <a:off x="743694" y="1735038"/>
            <a:ext cx="5364361" cy="258544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3960"/>
              </a:lnSpc>
              <a:buNone/>
            </a:pPr>
            <a:r>
              <a:rPr lang="en-US" sz="1200" b="1" dirty="0">
                <a:solidFill>
                  <a:srgbClr val="333333"/>
                </a:solidFill>
              </a:rPr>
              <a:t>src/main/java/.../controller/</a:t>
            </a:r>
            <a:endParaRPr lang="en-US" sz="1200" dirty="0"/>
          </a:p>
          <a:p>
            <a:pPr marL="0" indent="0" algn="l">
              <a:lnSpc>
                <a:spcPts val="3960"/>
              </a:lnSpc>
              <a:buNone/>
            </a:pPr>
            <a:r>
              <a:rPr lang="en-US" sz="1200" b="1" dirty="0">
                <a:solidFill>
                  <a:srgbClr val="333333"/>
                </a:solidFill>
              </a:rPr>
              <a:t>src/main/resources/templates/</a:t>
            </a:r>
            <a:endParaRPr lang="en-US" sz="1200" dirty="0"/>
          </a:p>
          <a:p>
            <a:pPr marL="0" indent="0" algn="l">
              <a:lnSpc>
                <a:spcPts val="3960"/>
              </a:lnSpc>
              <a:buNone/>
            </a:pPr>
            <a:r>
              <a:rPr lang="en-US" sz="1200" b="1" dirty="0">
                <a:solidFill>
                  <a:srgbClr val="333333"/>
                </a:solidFill>
              </a:rPr>
              <a:t>src/main/resources/static/</a:t>
            </a:r>
            <a:endParaRPr lang="en-US" sz="1200" dirty="0"/>
          </a:p>
          <a:p>
            <a:pPr marL="0" indent="0" algn="l">
              <a:lnSpc>
                <a:spcPts val="3960"/>
              </a:lnSpc>
              <a:buNone/>
            </a:pPr>
            <a:r>
              <a:rPr lang="en-US" sz="1200" b="1" dirty="0">
                <a:solidFill>
                  <a:srgbClr val="333333"/>
                </a:solidFill>
              </a:rPr>
              <a:t>src/main/resources/application.properties</a:t>
            </a:r>
            <a:endParaRPr lang="en-US" sz="1200" dirty="0"/>
          </a:p>
          <a:p>
            <a:pPr marL="0" indent="0" algn="l">
              <a:lnSpc>
                <a:spcPts val="3960"/>
              </a:lnSpc>
              <a:buNone/>
            </a:pPr>
            <a:r>
              <a:rPr lang="en-US" sz="1200" b="1" dirty="0">
                <a:solidFill>
                  <a:srgbClr val="333333"/>
                </a:solidFill>
              </a:rPr>
              <a:t>pom.xml</a:t>
            </a:r>
            <a:endParaRPr lang="en-US" sz="1200" dirty="0"/>
          </a:p>
        </p:txBody>
      </p:sp>
      <p:sp>
        <p:nvSpPr>
          <p:cNvPr id="15" name="SK-10-text-14"/>
          <p:cNvSpPr/>
          <p:nvPr/>
        </p:nvSpPr>
        <p:spPr>
          <a:xfrm>
            <a:off x="1658094" y="4718298"/>
            <a:ext cx="4465320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Declara las dependencias</a:t>
            </a:r>
            <a:endParaRPr lang="en-US" sz="12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1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81686" y="943719"/>
            <a:ext cx="865584" cy="19050"/>
          </a:xfrm>
          <a:prstGeom prst="rect">
            <a:avLst/>
          </a:prstGeom>
        </p:spPr>
      </p:pic>
      <p:pic>
        <p:nvPicPr>
          <p:cNvPr id="4" name="SK-11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69161" y="943719"/>
            <a:ext cx="853380" cy="19050"/>
          </a:xfrm>
          <a:prstGeom prst="rect">
            <a:avLst/>
          </a:prstGeom>
        </p:spPr>
      </p:pic>
      <p:pic>
        <p:nvPicPr>
          <p:cNvPr id="5" name="SK-11-img-4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4580" y="943719"/>
            <a:ext cx="865584" cy="19050"/>
          </a:xfrm>
          <a:prstGeom prst="rect">
            <a:avLst/>
          </a:prstGeom>
        </p:spPr>
      </p:pic>
      <p:pic>
        <p:nvPicPr>
          <p:cNvPr id="6" name="SK-11-img-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1577" y="1220688"/>
            <a:ext cx="7144494" cy="4546848"/>
          </a:xfrm>
          <a:prstGeom prst="rect">
            <a:avLst/>
          </a:prstGeom>
        </p:spPr>
      </p:pic>
      <p:pic>
        <p:nvPicPr>
          <p:cNvPr id="7" name="SK-11-img-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29686" y="1282303"/>
            <a:ext cx="3998863" cy="1138386"/>
          </a:xfrm>
          <a:prstGeom prst="rect">
            <a:avLst/>
          </a:prstGeom>
        </p:spPr>
      </p:pic>
      <p:pic>
        <p:nvPicPr>
          <p:cNvPr id="8" name="SK-11-img-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9686" y="1261765"/>
            <a:ext cx="121890" cy="1158925"/>
          </a:xfrm>
          <a:prstGeom prst="rect">
            <a:avLst/>
          </a:prstGeom>
        </p:spPr>
      </p:pic>
      <p:pic>
        <p:nvPicPr>
          <p:cNvPr id="9" name="SK-11-img-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92742" y="2352229"/>
            <a:ext cx="19050" cy="308521"/>
          </a:xfrm>
          <a:prstGeom prst="rect">
            <a:avLst/>
          </a:prstGeom>
        </p:spPr>
      </p:pic>
      <p:pic>
        <p:nvPicPr>
          <p:cNvPr id="10" name="SK-11-img-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761855" y="2591763"/>
            <a:ext cx="80823" cy="80822"/>
          </a:xfrm>
          <a:prstGeom prst="rect">
            <a:avLst/>
          </a:prstGeom>
        </p:spPr>
      </p:pic>
      <p:pic>
        <p:nvPicPr>
          <p:cNvPr id="11" name="SK-11-img-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29686" y="2599134"/>
            <a:ext cx="3998863" cy="1056084"/>
          </a:xfrm>
          <a:prstGeom prst="rect">
            <a:avLst/>
          </a:prstGeom>
        </p:spPr>
      </p:pic>
      <p:pic>
        <p:nvPicPr>
          <p:cNvPr id="12" name="SK-11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29686" y="2530525"/>
            <a:ext cx="121890" cy="1124694"/>
          </a:xfrm>
          <a:prstGeom prst="rect">
            <a:avLst/>
          </a:prstGeom>
        </p:spPr>
      </p:pic>
      <p:pic>
        <p:nvPicPr>
          <p:cNvPr id="13" name="SK-11-img-12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29686" y="3424238"/>
            <a:ext cx="3998863" cy="1470273"/>
          </a:xfrm>
          <a:prstGeom prst="rect">
            <a:avLst/>
          </a:prstGeom>
        </p:spPr>
      </p:pic>
      <p:pic>
        <p:nvPicPr>
          <p:cNvPr id="14" name="SK-11-img-13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729686" y="3758059"/>
            <a:ext cx="121890" cy="1124694"/>
          </a:xfrm>
          <a:prstGeom prst="rect">
            <a:avLst/>
          </a:prstGeom>
        </p:spPr>
      </p:pic>
      <p:pic>
        <p:nvPicPr>
          <p:cNvPr id="15" name="SK-11-img-14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729686" y="5047357"/>
            <a:ext cx="3998863" cy="802332"/>
          </a:xfrm>
          <a:prstGeom prst="rect">
            <a:avLst/>
          </a:prstGeom>
        </p:spPr>
      </p:pic>
      <p:pic>
        <p:nvPicPr>
          <p:cNvPr id="16" name="SK-11-img-15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55984" y="6076057"/>
            <a:ext cx="11594455" cy="658267"/>
          </a:xfrm>
          <a:prstGeom prst="rect">
            <a:avLst/>
          </a:prstGeom>
        </p:spPr>
      </p:pic>
      <p:pic>
        <p:nvPicPr>
          <p:cNvPr id="17" name="SK-11-img-16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353294" y="6130975"/>
            <a:ext cx="585192" cy="548580"/>
          </a:xfrm>
          <a:prstGeom prst="rect">
            <a:avLst/>
          </a:prstGeom>
        </p:spPr>
      </p:pic>
      <p:pic>
        <p:nvPicPr>
          <p:cNvPr id="18" name="SK-11-img-17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827169" y="5198269"/>
            <a:ext cx="487561" cy="486817"/>
          </a:xfrm>
          <a:prstGeom prst="rect">
            <a:avLst/>
          </a:prstGeom>
        </p:spPr>
      </p:pic>
      <p:pic>
        <p:nvPicPr>
          <p:cNvPr id="19" name="SK-11-img-18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8071098" y="3915817"/>
            <a:ext cx="841177" cy="843409"/>
          </a:xfrm>
          <a:prstGeom prst="rect">
            <a:avLst/>
          </a:prstGeom>
        </p:spPr>
      </p:pic>
      <p:pic>
        <p:nvPicPr>
          <p:cNvPr id="20" name="SK-11-img-19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9680377" y="3559225"/>
            <a:ext cx="268188" cy="363438"/>
          </a:xfrm>
          <a:prstGeom prst="rect">
            <a:avLst/>
          </a:prstGeom>
        </p:spPr>
      </p:pic>
      <p:pic>
        <p:nvPicPr>
          <p:cNvPr id="21" name="SK-11-img-20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071098" y="2695129"/>
            <a:ext cx="853380" cy="864096"/>
          </a:xfrm>
          <a:prstGeom prst="rect">
            <a:avLst/>
          </a:prstGeom>
        </p:spPr>
      </p:pic>
      <p:pic>
        <p:nvPicPr>
          <p:cNvPr id="22" name="SK-11-img-21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071098" y="1412677"/>
            <a:ext cx="853380" cy="877788"/>
          </a:xfrm>
          <a:prstGeom prst="rect">
            <a:avLst/>
          </a:prstGeom>
        </p:spPr>
      </p:pic>
      <p:pic>
        <p:nvPicPr>
          <p:cNvPr id="23" name="SK-11-img-22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463153" y="1844725"/>
            <a:ext cx="6266557" cy="3710136"/>
          </a:xfrm>
          <a:prstGeom prst="rect">
            <a:avLst/>
          </a:prstGeom>
        </p:spPr>
      </p:pic>
      <p:sp>
        <p:nvSpPr>
          <p:cNvPr id="24" name="SK-11-text-23"/>
          <p:cNvSpPr/>
          <p:nvPr/>
        </p:nvSpPr>
        <p:spPr>
          <a:xfrm>
            <a:off x="854125" y="171450"/>
            <a:ext cx="10800457" cy="5828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4200" b="1" dirty="0">
                <a:solidFill>
                  <a:srgbClr val="0056B3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Controlador: publicar un atributo en Model</a:t>
            </a:r>
            <a:endParaRPr lang="en-US" sz="4200" dirty="0"/>
          </a:p>
        </p:txBody>
      </p:sp>
      <p:sp>
        <p:nvSpPr>
          <p:cNvPr id="25" name="SK-11-text-24"/>
          <p:cNvSpPr/>
          <p:nvPr/>
        </p:nvSpPr>
        <p:spPr>
          <a:xfrm>
            <a:off x="451098" y="1433215"/>
            <a:ext cx="3131820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00BCD4"/>
                </a:solidFill>
              </a:rPr>
              <a:t>@Controller</a:t>
            </a:r>
            <a:endParaRPr lang="en-US" sz="1800" dirty="0"/>
          </a:p>
        </p:txBody>
      </p:sp>
      <p:sp>
        <p:nvSpPr>
          <p:cNvPr id="26" name="SK-11-text-25"/>
          <p:cNvSpPr/>
          <p:nvPr/>
        </p:nvSpPr>
        <p:spPr>
          <a:xfrm>
            <a:off x="9168259" y="1549896"/>
            <a:ext cx="3023741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75" dirty="0">
                <a:solidFill>
                  <a:srgbClr val="0056B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clave: mensaje</a:t>
            </a:r>
            <a:endParaRPr lang="en-US" sz="1875" dirty="0"/>
          </a:p>
        </p:txBody>
      </p:sp>
      <p:sp>
        <p:nvSpPr>
          <p:cNvPr id="27" name="SK-11-text-26"/>
          <p:cNvSpPr/>
          <p:nvPr/>
        </p:nvSpPr>
        <p:spPr>
          <a:xfrm>
            <a:off x="9168259" y="1940719"/>
            <a:ext cx="3023741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75" dirty="0">
                <a:solidFill>
                  <a:srgbClr val="0056B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valor: Hola, Thymeleaf</a:t>
            </a:r>
            <a:endParaRPr lang="en-US" sz="1875" dirty="0"/>
          </a:p>
        </p:txBody>
      </p:sp>
      <p:sp>
        <p:nvSpPr>
          <p:cNvPr id="28" name="SK-11-text-27"/>
          <p:cNvSpPr/>
          <p:nvPr/>
        </p:nvSpPr>
        <p:spPr>
          <a:xfrm>
            <a:off x="9168259" y="2983111"/>
            <a:ext cx="1733550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07BFF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Model</a:t>
            </a:r>
            <a:endParaRPr lang="en-US" sz="2100" dirty="0"/>
          </a:p>
        </p:txBody>
      </p:sp>
      <p:sp>
        <p:nvSpPr>
          <p:cNvPr id="29" name="SK-11-text-28"/>
          <p:cNvSpPr/>
          <p:nvPr/>
        </p:nvSpPr>
        <p:spPr>
          <a:xfrm>
            <a:off x="9168259" y="4217640"/>
            <a:ext cx="3023741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75" dirty="0">
                <a:solidFill>
                  <a:srgbClr val="0056B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vista: inicio</a:t>
            </a:r>
            <a:endParaRPr lang="en-US" sz="1875" dirty="0"/>
          </a:p>
        </p:txBody>
      </p:sp>
      <p:sp>
        <p:nvSpPr>
          <p:cNvPr id="30" name="SK-11-text-29"/>
          <p:cNvSpPr/>
          <p:nvPr/>
        </p:nvSpPr>
        <p:spPr>
          <a:xfrm>
            <a:off x="8375898" y="5170884"/>
            <a:ext cx="2645569" cy="5554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2160"/>
              </a:lnSpc>
              <a:buNone/>
            </a:pPr>
            <a:r>
              <a:rPr lang="en-US" sz="1800" dirty="0">
                <a:solidFill>
                  <a:srgbClr val="003366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La clave "mensaje" queda</a:t>
            </a:r>
            <a:endParaRPr lang="en-US" sz="1800" dirty="0"/>
          </a:p>
          <a:p>
            <a:pPr marL="0" indent="0" algn="l">
              <a:lnSpc>
                <a:spcPts val="2160"/>
              </a:lnSpc>
              <a:buNone/>
            </a:pPr>
            <a:r>
              <a:rPr lang="en-US" sz="1800" dirty="0">
                <a:solidFill>
                  <a:srgbClr val="003366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disponible para la plantilla.</a:t>
            </a:r>
            <a:endParaRPr lang="en-US" sz="1800" dirty="0"/>
          </a:p>
        </p:txBody>
      </p:sp>
      <p:sp>
        <p:nvSpPr>
          <p:cNvPr id="31" name="SK-11-text-30"/>
          <p:cNvSpPr/>
          <p:nvPr/>
        </p:nvSpPr>
        <p:spPr>
          <a:xfrm>
            <a:off x="2145655" y="6261348"/>
            <a:ext cx="10046345" cy="32221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0056B3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Siguiente: ${mensaje} consume la misma clave</a:t>
            </a:r>
            <a:endParaRPr lang="en-US" sz="2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2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2282" y="868263"/>
            <a:ext cx="11375082" cy="19050"/>
          </a:xfrm>
          <a:prstGeom prst="rect">
            <a:avLst/>
          </a:prstGeom>
        </p:spPr>
      </p:pic>
      <p:pic>
        <p:nvPicPr>
          <p:cNvPr id="4" name="SK-1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282" y="1035546"/>
            <a:ext cx="4791373" cy="459432"/>
          </a:xfrm>
          <a:prstGeom prst="rect">
            <a:avLst/>
          </a:prstGeom>
        </p:spPr>
      </p:pic>
      <p:pic>
        <p:nvPicPr>
          <p:cNvPr id="5" name="SK-12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282" y="1680121"/>
            <a:ext cx="8473380" cy="2887117"/>
          </a:xfrm>
          <a:prstGeom prst="rect">
            <a:avLst/>
          </a:prstGeom>
        </p:spPr>
      </p:pic>
      <p:pic>
        <p:nvPicPr>
          <p:cNvPr id="6" name="SK-12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7991" y="1954411"/>
            <a:ext cx="9525" cy="2434530"/>
          </a:xfrm>
          <a:prstGeom prst="rect">
            <a:avLst/>
          </a:prstGeom>
        </p:spPr>
      </p:pic>
      <p:pic>
        <p:nvPicPr>
          <p:cNvPr id="7" name="SK-12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72580" y="3188940"/>
            <a:ext cx="2743200" cy="342900"/>
          </a:xfrm>
          <a:prstGeom prst="rect">
            <a:avLst/>
          </a:prstGeom>
        </p:spPr>
      </p:pic>
      <p:pic>
        <p:nvPicPr>
          <p:cNvPr id="8" name="SK-12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119592" y="1563588"/>
            <a:ext cx="2633365" cy="2928342"/>
          </a:xfrm>
          <a:prstGeom prst="rect">
            <a:avLst/>
          </a:prstGeom>
        </p:spPr>
      </p:pic>
      <p:pic>
        <p:nvPicPr>
          <p:cNvPr id="9" name="SK-12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12188" y="2616994"/>
            <a:ext cx="2048173" cy="19050"/>
          </a:xfrm>
          <a:prstGeom prst="rect">
            <a:avLst/>
          </a:prstGeom>
        </p:spPr>
      </p:pic>
      <p:pic>
        <p:nvPicPr>
          <p:cNvPr id="10" name="SK-12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2282" y="5668119"/>
            <a:ext cx="7583388" cy="582811"/>
          </a:xfrm>
          <a:prstGeom prst="rect">
            <a:avLst/>
          </a:prstGeom>
        </p:spPr>
      </p:pic>
      <p:pic>
        <p:nvPicPr>
          <p:cNvPr id="11" name="SK-12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6434286"/>
            <a:ext cx="12192000" cy="38100"/>
          </a:xfrm>
          <a:prstGeom prst="rect">
            <a:avLst/>
          </a:prstGeom>
        </p:spPr>
      </p:pic>
      <p:pic>
        <p:nvPicPr>
          <p:cNvPr id="12" name="SK-12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6480721"/>
            <a:ext cx="12192000" cy="377130"/>
          </a:xfrm>
          <a:prstGeom prst="rect">
            <a:avLst/>
          </a:prstGeom>
        </p:spPr>
      </p:pic>
      <p:pic>
        <p:nvPicPr>
          <p:cNvPr id="13" name="SK-12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5192" y="5733157"/>
            <a:ext cx="560784" cy="452586"/>
          </a:xfrm>
          <a:prstGeom prst="rect">
            <a:avLst/>
          </a:prstGeom>
        </p:spPr>
      </p:pic>
      <p:pic>
        <p:nvPicPr>
          <p:cNvPr id="14" name="SK-12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9059" y="4731990"/>
            <a:ext cx="11423898" cy="809179"/>
          </a:xfrm>
          <a:prstGeom prst="rect">
            <a:avLst/>
          </a:prstGeom>
        </p:spPr>
      </p:pic>
      <p:pic>
        <p:nvPicPr>
          <p:cNvPr id="15" name="SK-12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997380" y="1707505"/>
            <a:ext cx="841177" cy="802332"/>
          </a:xfrm>
          <a:prstGeom prst="rect">
            <a:avLst/>
          </a:prstGeom>
        </p:spPr>
      </p:pic>
      <p:pic>
        <p:nvPicPr>
          <p:cNvPr id="16" name="SK-12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02282" y="1008013"/>
            <a:ext cx="536377" cy="514350"/>
          </a:xfrm>
          <a:prstGeom prst="rect">
            <a:avLst/>
          </a:prstGeom>
        </p:spPr>
      </p:pic>
      <p:sp>
        <p:nvSpPr>
          <p:cNvPr id="17" name="SK-12-text-16"/>
          <p:cNvSpPr/>
          <p:nvPr/>
        </p:nvSpPr>
        <p:spPr>
          <a:xfrm>
            <a:off x="402282" y="191988"/>
            <a:ext cx="11789718" cy="6240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350" b="1" dirty="0">
                <a:solidFill>
                  <a:srgbClr val="125394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Plantilla: consumir el atributo con ${mensaje}</a:t>
            </a:r>
            <a:endParaRPr lang="en-US" sz="4350" dirty="0"/>
          </a:p>
        </p:txBody>
      </p:sp>
      <p:sp>
        <p:nvSpPr>
          <p:cNvPr id="18" name="SK-12-text-17"/>
          <p:cNvSpPr/>
          <p:nvPr/>
        </p:nvSpPr>
        <p:spPr>
          <a:xfrm>
            <a:off x="1024086" y="1152079"/>
            <a:ext cx="8315325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5E81AC"/>
                </a:solidFill>
              </a:rPr>
              <a:t>src/main/resources/templates/inicio.html</a:t>
            </a:r>
            <a:endParaRPr lang="en-US" sz="1350" dirty="0"/>
          </a:p>
        </p:txBody>
      </p:sp>
      <p:sp>
        <p:nvSpPr>
          <p:cNvPr id="19" name="SK-12-text-18"/>
          <p:cNvSpPr/>
          <p:nvPr/>
        </p:nvSpPr>
        <p:spPr>
          <a:xfrm>
            <a:off x="633859" y="1899642"/>
            <a:ext cx="4757737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025" dirty="0">
                <a:solidFill>
                  <a:srgbClr val="4C566A"/>
                </a:solidFill>
              </a:rPr>
              <a:t>&lt;!DOCTYPE html&gt;</a:t>
            </a:r>
            <a:endParaRPr lang="en-US" sz="2025" dirty="0"/>
          </a:p>
        </p:txBody>
      </p:sp>
      <p:sp>
        <p:nvSpPr>
          <p:cNvPr id="20" name="SK-12-text-19"/>
          <p:cNvSpPr/>
          <p:nvPr/>
        </p:nvSpPr>
        <p:spPr>
          <a:xfrm>
            <a:off x="633859" y="2331690"/>
            <a:ext cx="11558141" cy="3016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025" dirty="0">
                <a:solidFill>
                  <a:srgbClr val="4C566A"/>
                </a:solidFill>
              </a:rPr>
              <a:t>&lt;html lang="es" xmlns:th="http://www.thymeleaf.org"&gt;</a:t>
            </a:r>
            <a:endParaRPr lang="en-US" sz="2025" dirty="0"/>
          </a:p>
        </p:txBody>
      </p:sp>
      <p:sp>
        <p:nvSpPr>
          <p:cNvPr id="21" name="SK-12-text-20"/>
          <p:cNvSpPr/>
          <p:nvPr/>
        </p:nvSpPr>
        <p:spPr>
          <a:xfrm>
            <a:off x="633859" y="2777430"/>
            <a:ext cx="1980248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025" dirty="0">
                <a:solidFill>
                  <a:srgbClr val="BF616A"/>
                </a:solidFill>
              </a:rPr>
              <a:t>&lt;body&gt;</a:t>
            </a:r>
            <a:endParaRPr lang="en-US" sz="2025" dirty="0"/>
          </a:p>
        </p:txBody>
      </p:sp>
      <p:sp>
        <p:nvSpPr>
          <p:cNvPr id="22" name="SK-12-text-21"/>
          <p:cNvSpPr/>
          <p:nvPr/>
        </p:nvSpPr>
        <p:spPr>
          <a:xfrm>
            <a:off x="633859" y="3209479"/>
            <a:ext cx="11558141" cy="30852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025" dirty="0">
                <a:solidFill>
                  <a:srgbClr val="BF616A"/>
                </a:solidFill>
              </a:rPr>
              <a:t>&lt;h1 th:text="${mensaje}"&gt;Mensaje de respaldo&lt;/h1&gt;</a:t>
            </a:r>
            <a:endParaRPr lang="en-US" sz="2025" dirty="0"/>
          </a:p>
        </p:txBody>
      </p:sp>
      <p:sp>
        <p:nvSpPr>
          <p:cNvPr id="23" name="SK-12-text-22"/>
          <p:cNvSpPr/>
          <p:nvPr/>
        </p:nvSpPr>
        <p:spPr>
          <a:xfrm>
            <a:off x="633859" y="3662065"/>
            <a:ext cx="2288858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025" dirty="0">
                <a:solidFill>
                  <a:srgbClr val="BF616A"/>
                </a:solidFill>
              </a:rPr>
              <a:t>&lt;/body&gt;</a:t>
            </a:r>
            <a:endParaRPr lang="en-US" sz="2025" dirty="0"/>
          </a:p>
        </p:txBody>
      </p:sp>
      <p:sp>
        <p:nvSpPr>
          <p:cNvPr id="24" name="SK-12-text-23"/>
          <p:cNvSpPr/>
          <p:nvPr/>
        </p:nvSpPr>
        <p:spPr>
          <a:xfrm>
            <a:off x="633859" y="4094113"/>
            <a:ext cx="2288858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025" dirty="0">
                <a:solidFill>
                  <a:srgbClr val="BF616A"/>
                </a:solidFill>
              </a:rPr>
              <a:t>&lt;/html&gt;</a:t>
            </a:r>
            <a:endParaRPr lang="en-US" sz="2025" dirty="0"/>
          </a:p>
        </p:txBody>
      </p:sp>
      <p:sp>
        <p:nvSpPr>
          <p:cNvPr id="25" name="SK-12-text-24"/>
          <p:cNvSpPr/>
          <p:nvPr/>
        </p:nvSpPr>
        <p:spPr>
          <a:xfrm>
            <a:off x="9387780" y="2832348"/>
            <a:ext cx="2804220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125394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th:text reemplaza</a:t>
            </a:r>
            <a:endParaRPr lang="en-US" sz="1725" dirty="0"/>
          </a:p>
        </p:txBody>
      </p:sp>
      <p:sp>
        <p:nvSpPr>
          <p:cNvPr id="26" name="SK-12-text-25"/>
          <p:cNvSpPr/>
          <p:nvPr/>
        </p:nvSpPr>
        <p:spPr>
          <a:xfrm>
            <a:off x="9387780" y="3168253"/>
            <a:ext cx="280422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125394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el contenido del</a:t>
            </a:r>
            <a:endParaRPr lang="en-US" sz="1725" dirty="0"/>
          </a:p>
        </p:txBody>
      </p:sp>
      <p:sp>
        <p:nvSpPr>
          <p:cNvPr id="27" name="SK-12-text-26"/>
          <p:cNvSpPr/>
          <p:nvPr/>
        </p:nvSpPr>
        <p:spPr>
          <a:xfrm>
            <a:off x="9387780" y="3490615"/>
            <a:ext cx="2804220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125394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elemento con el</a:t>
            </a:r>
            <a:endParaRPr lang="en-US" sz="1725" dirty="0"/>
          </a:p>
        </p:txBody>
      </p:sp>
      <p:sp>
        <p:nvSpPr>
          <p:cNvPr id="28" name="SK-12-text-27"/>
          <p:cNvSpPr/>
          <p:nvPr/>
        </p:nvSpPr>
        <p:spPr>
          <a:xfrm>
            <a:off x="9387780" y="3812977"/>
            <a:ext cx="2804220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125394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valor recibido</a:t>
            </a:r>
            <a:endParaRPr lang="en-US" sz="1725" dirty="0"/>
          </a:p>
        </p:txBody>
      </p:sp>
      <p:sp>
        <p:nvSpPr>
          <p:cNvPr id="29" name="SK-12-text-28"/>
          <p:cNvSpPr/>
          <p:nvPr/>
        </p:nvSpPr>
        <p:spPr>
          <a:xfrm>
            <a:off x="9387780" y="4107805"/>
            <a:ext cx="2804220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125394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desde Model</a:t>
            </a:r>
            <a:endParaRPr lang="en-US" sz="1725" dirty="0"/>
          </a:p>
        </p:txBody>
      </p:sp>
      <p:sp>
        <p:nvSpPr>
          <p:cNvPr id="30" name="SK-12-text-29"/>
          <p:cNvSpPr/>
          <p:nvPr/>
        </p:nvSpPr>
        <p:spPr>
          <a:xfrm>
            <a:off x="1206996" y="5856684"/>
            <a:ext cx="10985004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125394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Nota: El nombre dentro de ${...} debe coincidir con la clave del Model.</a:t>
            </a:r>
            <a:endParaRPr lang="en-US" sz="16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3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3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969" y="957411"/>
            <a:ext cx="9911953" cy="19050"/>
          </a:xfrm>
          <a:prstGeom prst="rect">
            <a:avLst/>
          </a:prstGeom>
        </p:spPr>
      </p:pic>
      <p:pic>
        <p:nvPicPr>
          <p:cNvPr id="4" name="SK-13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1019026"/>
            <a:ext cx="6083796" cy="4552950"/>
          </a:xfrm>
          <a:prstGeom prst="rect">
            <a:avLst/>
          </a:prstGeom>
        </p:spPr>
      </p:pic>
      <p:pic>
        <p:nvPicPr>
          <p:cNvPr id="5" name="SK-13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10486" y="1565672"/>
            <a:ext cx="5352157" cy="3884265"/>
          </a:xfrm>
          <a:prstGeom prst="rect">
            <a:avLst/>
          </a:prstGeom>
        </p:spPr>
      </p:pic>
      <p:pic>
        <p:nvPicPr>
          <p:cNvPr id="6" name="SK-13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17655" y="1755577"/>
            <a:ext cx="2011561" cy="1933873"/>
          </a:xfrm>
          <a:prstGeom prst="rect">
            <a:avLst/>
          </a:prstGeom>
        </p:spPr>
      </p:pic>
      <p:pic>
        <p:nvPicPr>
          <p:cNvPr id="7" name="SK-13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97467" y="1755577"/>
            <a:ext cx="2072580" cy="1906488"/>
          </a:xfrm>
          <a:prstGeom prst="rect">
            <a:avLst/>
          </a:prstGeom>
        </p:spPr>
      </p:pic>
      <p:pic>
        <p:nvPicPr>
          <p:cNvPr id="8" name="SK-13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5600" y="4182963"/>
            <a:ext cx="4888855" cy="14288"/>
          </a:xfrm>
          <a:prstGeom prst="rect">
            <a:avLst/>
          </a:prstGeom>
        </p:spPr>
      </p:pic>
      <p:pic>
        <p:nvPicPr>
          <p:cNvPr id="9" name="SK-13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6254353"/>
            <a:ext cx="12192000" cy="603498"/>
          </a:xfrm>
          <a:prstGeom prst="rect">
            <a:avLst/>
          </a:prstGeom>
        </p:spPr>
      </p:pic>
      <p:pic>
        <p:nvPicPr>
          <p:cNvPr id="10" name="SK-13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411867" y="3003798"/>
            <a:ext cx="219373" cy="171450"/>
          </a:xfrm>
          <a:prstGeom prst="rect">
            <a:avLst/>
          </a:prstGeom>
        </p:spPr>
      </p:pic>
      <p:pic>
        <p:nvPicPr>
          <p:cNvPr id="11" name="SK-13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216753" y="1851571"/>
            <a:ext cx="609600" cy="644575"/>
          </a:xfrm>
          <a:prstGeom prst="rect">
            <a:avLst/>
          </a:prstGeom>
        </p:spPr>
      </p:pic>
      <p:pic>
        <p:nvPicPr>
          <p:cNvPr id="12" name="SK-13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02588" y="2530525"/>
            <a:ext cx="621655" cy="363438"/>
          </a:xfrm>
          <a:prstGeom prst="rect">
            <a:avLst/>
          </a:prstGeom>
        </p:spPr>
      </p:pic>
      <p:pic>
        <p:nvPicPr>
          <p:cNvPr id="13" name="SK-13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583388" y="2983111"/>
            <a:ext cx="219373" cy="198834"/>
          </a:xfrm>
          <a:prstGeom prst="rect">
            <a:avLst/>
          </a:prstGeom>
        </p:spPr>
      </p:pic>
      <p:pic>
        <p:nvPicPr>
          <p:cNvPr id="14" name="SK-13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63867" y="1885950"/>
            <a:ext cx="633859" cy="575965"/>
          </a:xfrm>
          <a:prstGeom prst="rect">
            <a:avLst/>
          </a:prstGeom>
        </p:spPr>
      </p:pic>
      <p:pic>
        <p:nvPicPr>
          <p:cNvPr id="15" name="SK-13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85192" y="2455069"/>
            <a:ext cx="5644753" cy="2701975"/>
          </a:xfrm>
          <a:prstGeom prst="rect">
            <a:avLst/>
          </a:prstGeom>
        </p:spPr>
      </p:pic>
      <p:sp>
        <p:nvSpPr>
          <p:cNvPr id="16" name="SK-13-text-15"/>
          <p:cNvSpPr/>
          <p:nvPr/>
        </p:nvSpPr>
        <p:spPr>
          <a:xfrm>
            <a:off x="499765" y="356592"/>
            <a:ext cx="11692235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900" b="1" dirty="0">
                <a:solidFill>
                  <a:srgbClr val="001540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ModelAndView: vista y datos en un solo objeto</a:t>
            </a:r>
            <a:endParaRPr lang="en-US" sz="3900" dirty="0"/>
          </a:p>
        </p:txBody>
      </p:sp>
      <p:sp>
        <p:nvSpPr>
          <p:cNvPr id="17" name="SK-13-text-16"/>
          <p:cNvSpPr/>
          <p:nvPr/>
        </p:nvSpPr>
        <p:spPr>
          <a:xfrm>
            <a:off x="572988" y="2036713"/>
            <a:ext cx="5380672" cy="3016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dirty="0">
                <a:solidFill>
                  <a:srgbClr val="3044B5"/>
                </a:solidFill>
              </a:rPr>
              <a:t>@GetMapping("/inicio")</a:t>
            </a:r>
            <a:endParaRPr lang="en-US" sz="1575" dirty="0"/>
          </a:p>
        </p:txBody>
      </p:sp>
      <p:sp>
        <p:nvSpPr>
          <p:cNvPr id="18" name="SK-13-text-17"/>
          <p:cNvSpPr/>
          <p:nvPr/>
        </p:nvSpPr>
        <p:spPr>
          <a:xfrm>
            <a:off x="7292132" y="2571750"/>
            <a:ext cx="813941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75" b="1" dirty="0">
                <a:solidFill>
                  <a:srgbClr val="001540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Model</a:t>
            </a:r>
            <a:endParaRPr lang="en-US" sz="1875" dirty="0"/>
          </a:p>
        </p:txBody>
      </p:sp>
      <p:sp>
        <p:nvSpPr>
          <p:cNvPr id="19" name="SK-13-text-18"/>
          <p:cNvSpPr/>
          <p:nvPr/>
        </p:nvSpPr>
        <p:spPr>
          <a:xfrm>
            <a:off x="6838355" y="3298627"/>
            <a:ext cx="1770311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575" dirty="0">
                <a:solidFill>
                  <a:srgbClr val="D32F2F"/>
                </a:solidFill>
              </a:rPr>
              <a:t>return "inicio"</a:t>
            </a:r>
            <a:endParaRPr lang="en-US" sz="1575" dirty="0"/>
          </a:p>
        </p:txBody>
      </p:sp>
      <p:sp>
        <p:nvSpPr>
          <p:cNvPr id="20" name="SK-13-text-19"/>
          <p:cNvSpPr/>
          <p:nvPr/>
        </p:nvSpPr>
        <p:spPr>
          <a:xfrm>
            <a:off x="9706124" y="2571750"/>
            <a:ext cx="1703933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75" b="1" dirty="0">
                <a:solidFill>
                  <a:srgbClr val="001540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ModelAndView</a:t>
            </a:r>
            <a:endParaRPr lang="en-US" sz="1875" dirty="0"/>
          </a:p>
        </p:txBody>
      </p:sp>
      <p:sp>
        <p:nvSpPr>
          <p:cNvPr id="21" name="SK-13-text-20"/>
          <p:cNvSpPr/>
          <p:nvPr/>
        </p:nvSpPr>
        <p:spPr>
          <a:xfrm>
            <a:off x="9706124" y="3312319"/>
            <a:ext cx="1618655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875" b="1" dirty="0">
                <a:solidFill>
                  <a:srgbClr val="FBC02D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vista + datos</a:t>
            </a:r>
            <a:endParaRPr lang="en-US" sz="1875" dirty="0"/>
          </a:p>
        </p:txBody>
      </p:sp>
      <p:sp>
        <p:nvSpPr>
          <p:cNvPr id="22" name="SK-13-text-21"/>
          <p:cNvSpPr/>
          <p:nvPr/>
        </p:nvSpPr>
        <p:spPr>
          <a:xfrm>
            <a:off x="6717655" y="4491930"/>
            <a:ext cx="5474345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dirty="0">
                <a:solidFill>
                  <a:srgbClr val="00154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● La vista es inicio.html</a:t>
            </a:r>
            <a:endParaRPr lang="en-US" sz="1575" dirty="0"/>
          </a:p>
        </p:txBody>
      </p:sp>
      <p:sp>
        <p:nvSpPr>
          <p:cNvPr id="23" name="SK-13-text-22"/>
          <p:cNvSpPr/>
          <p:nvPr/>
        </p:nvSpPr>
        <p:spPr>
          <a:xfrm>
            <a:off x="6717655" y="4903440"/>
            <a:ext cx="5474345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dirty="0">
                <a:solidFill>
                  <a:srgbClr val="00154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● La clave mensaje queda disponible como ${mensaje}</a:t>
            </a:r>
            <a:endParaRPr lang="en-US" sz="1575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4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4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875" y="902494"/>
            <a:ext cx="11435953" cy="19050"/>
          </a:xfrm>
          <a:prstGeom prst="rect">
            <a:avLst/>
          </a:prstGeom>
        </p:spPr>
      </p:pic>
      <p:pic>
        <p:nvPicPr>
          <p:cNvPr id="4" name="SK-14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282" y="1324124"/>
            <a:ext cx="6510486" cy="4362301"/>
          </a:xfrm>
          <a:prstGeom prst="rect">
            <a:avLst/>
          </a:prstGeom>
        </p:spPr>
      </p:pic>
      <p:pic>
        <p:nvPicPr>
          <p:cNvPr id="5" name="SK-14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66384" y="4814292"/>
            <a:ext cx="4498777" cy="857250"/>
          </a:xfrm>
          <a:prstGeom prst="rect">
            <a:avLst/>
          </a:prstGeom>
        </p:spPr>
      </p:pic>
      <p:pic>
        <p:nvPicPr>
          <p:cNvPr id="6" name="SK-14-img-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875" y="6265515"/>
            <a:ext cx="11435953" cy="19050"/>
          </a:xfrm>
          <a:prstGeom prst="rect">
            <a:avLst/>
          </a:prstGeom>
        </p:spPr>
      </p:pic>
      <p:pic>
        <p:nvPicPr>
          <p:cNvPr id="7" name="SK-14-img-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6390977"/>
            <a:ext cx="12192000" cy="466874"/>
          </a:xfrm>
          <a:prstGeom prst="rect">
            <a:avLst/>
          </a:prstGeom>
        </p:spPr>
      </p:pic>
      <p:pic>
        <p:nvPicPr>
          <p:cNvPr id="8" name="SK-14-img-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205365" y="1254919"/>
            <a:ext cx="4547592" cy="3319165"/>
          </a:xfrm>
          <a:prstGeom prst="rect">
            <a:avLst/>
          </a:prstGeom>
        </p:spPr>
      </p:pic>
      <p:pic>
        <p:nvPicPr>
          <p:cNvPr id="9" name="SK-14-img-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2988" y="2016175"/>
            <a:ext cx="6071592" cy="3113484"/>
          </a:xfrm>
          <a:prstGeom prst="rect">
            <a:avLst/>
          </a:prstGeom>
        </p:spPr>
      </p:pic>
      <p:sp>
        <p:nvSpPr>
          <p:cNvPr id="10" name="SK-14-text-9"/>
          <p:cNvSpPr/>
          <p:nvPr/>
        </p:nvSpPr>
        <p:spPr>
          <a:xfrm>
            <a:off x="402282" y="191988"/>
            <a:ext cx="11789718" cy="6103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200" b="1" dirty="0">
                <a:solidFill>
                  <a:srgbClr val="003366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Controlador: pasar una lista de productos</a:t>
            </a:r>
            <a:endParaRPr lang="en-US" sz="4200" dirty="0"/>
          </a:p>
        </p:txBody>
      </p:sp>
      <p:sp>
        <p:nvSpPr>
          <p:cNvPr id="11" name="SK-14-text-10"/>
          <p:cNvSpPr/>
          <p:nvPr/>
        </p:nvSpPr>
        <p:spPr>
          <a:xfrm>
            <a:off x="7351663" y="4930825"/>
            <a:ext cx="3706267" cy="6240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2520"/>
              </a:lnSpc>
              <a:buNone/>
            </a:pPr>
            <a:r>
              <a:rPr lang="en-US" sz="2100" dirty="0">
                <a:solidFill>
                  <a:srgbClr val="003366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La clave debe coincidir con la</a:t>
            </a:r>
            <a:endParaRPr lang="en-US" sz="2100" dirty="0"/>
          </a:p>
          <a:p>
            <a:pPr marL="0" indent="0" algn="l">
              <a:lnSpc>
                <a:spcPts val="2520"/>
              </a:lnSpc>
              <a:buNone/>
            </a:pPr>
            <a:r>
              <a:rPr lang="en-US" sz="2100" dirty="0">
                <a:solidFill>
                  <a:srgbClr val="003366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expresión usada en la plantilla.</a:t>
            </a:r>
            <a:endParaRPr lang="en-US" sz="21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5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5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63" y="934194"/>
            <a:ext cx="11509177" cy="38100"/>
          </a:xfrm>
          <a:prstGeom prst="rect">
            <a:avLst/>
          </a:prstGeom>
        </p:spPr>
      </p:pic>
      <p:pic>
        <p:nvPicPr>
          <p:cNvPr id="4" name="SK-15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392" y="1579364"/>
            <a:ext cx="5827663" cy="3946029"/>
          </a:xfrm>
          <a:prstGeom prst="rect">
            <a:avLst/>
          </a:prstGeom>
        </p:spPr>
      </p:pic>
      <p:pic>
        <p:nvPicPr>
          <p:cNvPr id="5" name="SK-15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90965" y="1019026"/>
            <a:ext cx="5547271" cy="4857452"/>
          </a:xfrm>
          <a:prstGeom prst="rect">
            <a:avLst/>
          </a:prstGeom>
        </p:spPr>
      </p:pic>
      <p:pic>
        <p:nvPicPr>
          <p:cNvPr id="6" name="SK-15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73875" y="3696444"/>
            <a:ext cx="1316682" cy="665113"/>
          </a:xfrm>
          <a:prstGeom prst="rect">
            <a:avLst/>
          </a:prstGeom>
        </p:spPr>
      </p:pic>
      <p:pic>
        <p:nvPicPr>
          <p:cNvPr id="7" name="SK-15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90471" y="3696444"/>
            <a:ext cx="1414165" cy="658267"/>
          </a:xfrm>
          <a:prstGeom prst="rect">
            <a:avLst/>
          </a:prstGeom>
        </p:spPr>
      </p:pic>
      <p:pic>
        <p:nvPicPr>
          <p:cNvPr id="8" name="SK-15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253365" y="3703290"/>
            <a:ext cx="1377553" cy="658267"/>
          </a:xfrm>
          <a:prstGeom prst="rect">
            <a:avLst/>
          </a:prstGeom>
        </p:spPr>
      </p:pic>
      <p:pic>
        <p:nvPicPr>
          <p:cNvPr id="9" name="SK-15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73875" y="4807446"/>
            <a:ext cx="5157192" cy="589657"/>
          </a:xfrm>
          <a:prstGeom prst="rect">
            <a:avLst/>
          </a:prstGeom>
        </p:spPr>
      </p:pic>
      <p:pic>
        <p:nvPicPr>
          <p:cNvPr id="10" name="SK-15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1263" y="5871865"/>
            <a:ext cx="11509177" cy="38100"/>
          </a:xfrm>
          <a:prstGeom prst="rect">
            <a:avLst/>
          </a:prstGeom>
        </p:spPr>
      </p:pic>
      <p:pic>
        <p:nvPicPr>
          <p:cNvPr id="11" name="SK-15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0" y="5980063"/>
            <a:ext cx="12192000" cy="877788"/>
          </a:xfrm>
          <a:prstGeom prst="rect">
            <a:avLst/>
          </a:prstGeom>
        </p:spPr>
      </p:pic>
      <p:pic>
        <p:nvPicPr>
          <p:cNvPr id="12" name="SK-15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49467" y="1515517"/>
            <a:ext cx="5181600" cy="1762506"/>
          </a:xfrm>
          <a:prstGeom prst="rect">
            <a:avLst/>
          </a:prstGeom>
        </p:spPr>
      </p:pic>
      <p:pic>
        <p:nvPicPr>
          <p:cNvPr id="13" name="SK-15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449467" y="1515517"/>
            <a:ext cx="1036290" cy="247703"/>
          </a:xfrm>
          <a:prstGeom prst="rect">
            <a:avLst/>
          </a:prstGeom>
        </p:spPr>
      </p:pic>
      <p:pic>
        <p:nvPicPr>
          <p:cNvPr id="14" name="SK-15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485757" y="1515517"/>
            <a:ext cx="2072580" cy="247703"/>
          </a:xfrm>
          <a:prstGeom prst="rect">
            <a:avLst/>
          </a:prstGeom>
        </p:spPr>
      </p:pic>
      <p:pic>
        <p:nvPicPr>
          <p:cNvPr id="15" name="SK-15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9558338" y="1515517"/>
            <a:ext cx="2072729" cy="247703"/>
          </a:xfrm>
          <a:prstGeom prst="rect">
            <a:avLst/>
          </a:prstGeom>
        </p:spPr>
      </p:pic>
      <p:pic>
        <p:nvPicPr>
          <p:cNvPr id="16" name="SK-15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449467" y="1763220"/>
            <a:ext cx="1036290" cy="757401"/>
          </a:xfrm>
          <a:prstGeom prst="rect">
            <a:avLst/>
          </a:prstGeom>
        </p:spPr>
      </p:pic>
      <p:pic>
        <p:nvPicPr>
          <p:cNvPr id="17" name="SK-15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485757" y="1763220"/>
            <a:ext cx="2072580" cy="757401"/>
          </a:xfrm>
          <a:prstGeom prst="rect">
            <a:avLst/>
          </a:prstGeom>
        </p:spPr>
      </p:pic>
      <p:pic>
        <p:nvPicPr>
          <p:cNvPr id="18" name="SK-15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558338" y="1763220"/>
            <a:ext cx="2072729" cy="757401"/>
          </a:xfrm>
          <a:prstGeom prst="rect">
            <a:avLst/>
          </a:prstGeom>
        </p:spPr>
      </p:pic>
      <p:pic>
        <p:nvPicPr>
          <p:cNvPr id="19" name="SK-15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449467" y="2520622"/>
            <a:ext cx="1036290" cy="757401"/>
          </a:xfrm>
          <a:prstGeom prst="rect">
            <a:avLst/>
          </a:prstGeom>
        </p:spPr>
      </p:pic>
      <p:pic>
        <p:nvPicPr>
          <p:cNvPr id="20" name="SK-15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485757" y="2520622"/>
            <a:ext cx="2072580" cy="757401"/>
          </a:xfrm>
          <a:prstGeom prst="rect">
            <a:avLst/>
          </a:prstGeom>
        </p:spPr>
      </p:pic>
      <p:pic>
        <p:nvPicPr>
          <p:cNvPr id="21" name="SK-15-img-20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9558338" y="2520622"/>
            <a:ext cx="2072729" cy="757401"/>
          </a:xfrm>
          <a:prstGeom prst="rect">
            <a:avLst/>
          </a:prstGeom>
        </p:spPr>
      </p:pic>
      <p:pic>
        <p:nvPicPr>
          <p:cNvPr id="22" name="SK-15-img-21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583561" y="4896594"/>
            <a:ext cx="414486" cy="411361"/>
          </a:xfrm>
          <a:prstGeom prst="rect">
            <a:avLst/>
          </a:prstGeom>
        </p:spPr>
      </p:pic>
      <p:pic>
        <p:nvPicPr>
          <p:cNvPr id="23" name="SK-15-img-22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9765655" y="3874740"/>
            <a:ext cx="365671" cy="267444"/>
          </a:xfrm>
          <a:prstGeom prst="rect">
            <a:avLst/>
          </a:prstGeom>
        </p:spPr>
      </p:pic>
      <p:pic>
        <p:nvPicPr>
          <p:cNvPr id="24" name="SK-15-img-23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7875984" y="3867894"/>
            <a:ext cx="365671" cy="274290"/>
          </a:xfrm>
          <a:prstGeom prst="rect">
            <a:avLst/>
          </a:prstGeom>
        </p:spPr>
      </p:pic>
      <p:sp>
        <p:nvSpPr>
          <p:cNvPr id="25" name="SK-15-text-24"/>
          <p:cNvSpPr/>
          <p:nvPr/>
        </p:nvSpPr>
        <p:spPr>
          <a:xfrm>
            <a:off x="6399461" y="1515517"/>
            <a:ext cx="1117253" cy="24770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b="1" dirty="0">
                <a:solidFill>
                  <a:srgbClr val="102454"/>
                </a:solidFill>
              </a:rPr>
              <a:t>#</a:t>
            </a:r>
            <a:endParaRPr lang="en-US" sz="1575" dirty="0"/>
          </a:p>
        </p:txBody>
      </p:sp>
      <p:sp>
        <p:nvSpPr>
          <p:cNvPr id="26" name="SK-15-text-25"/>
          <p:cNvSpPr/>
          <p:nvPr/>
        </p:nvSpPr>
        <p:spPr>
          <a:xfrm>
            <a:off x="7435751" y="1515517"/>
            <a:ext cx="2153543" cy="24770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b="1" dirty="0">
                <a:solidFill>
                  <a:srgbClr val="102454"/>
                </a:solidFill>
              </a:rPr>
              <a:t>Producto</a:t>
            </a:r>
            <a:endParaRPr lang="en-US" sz="1575" dirty="0"/>
          </a:p>
        </p:txBody>
      </p:sp>
      <p:sp>
        <p:nvSpPr>
          <p:cNvPr id="27" name="SK-15-text-26"/>
          <p:cNvSpPr/>
          <p:nvPr/>
        </p:nvSpPr>
        <p:spPr>
          <a:xfrm>
            <a:off x="9508331" y="1515517"/>
            <a:ext cx="2153692" cy="247703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b="1" dirty="0">
                <a:solidFill>
                  <a:srgbClr val="102454"/>
                </a:solidFill>
              </a:rPr>
              <a:t>Precio</a:t>
            </a:r>
            <a:endParaRPr lang="en-US" sz="1575" dirty="0"/>
          </a:p>
        </p:txBody>
      </p:sp>
      <p:sp>
        <p:nvSpPr>
          <p:cNvPr id="28" name="SK-15-text-27"/>
          <p:cNvSpPr/>
          <p:nvPr/>
        </p:nvSpPr>
        <p:spPr>
          <a:xfrm>
            <a:off x="6399461" y="1763220"/>
            <a:ext cx="1117253" cy="75740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dirty="0">
                <a:solidFill>
                  <a:srgbClr val="102454"/>
                </a:solidFill>
              </a:rPr>
              <a:t>1</a:t>
            </a:r>
            <a:endParaRPr lang="en-US" sz="1575" dirty="0"/>
          </a:p>
        </p:txBody>
      </p:sp>
      <p:sp>
        <p:nvSpPr>
          <p:cNvPr id="29" name="SK-15-text-28"/>
          <p:cNvSpPr/>
          <p:nvPr/>
        </p:nvSpPr>
        <p:spPr>
          <a:xfrm>
            <a:off x="7435751" y="1763220"/>
            <a:ext cx="2153543" cy="75740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dirty="0">
                <a:solidFill>
                  <a:srgbClr val="102454"/>
                </a:solidFill>
              </a:rPr>
              <a:t>Cuaderno</a:t>
            </a:r>
            <a:endParaRPr lang="en-US" sz="1575" dirty="0"/>
          </a:p>
        </p:txBody>
      </p:sp>
      <p:sp>
        <p:nvSpPr>
          <p:cNvPr id="30" name="SK-15-text-29"/>
          <p:cNvSpPr/>
          <p:nvPr/>
        </p:nvSpPr>
        <p:spPr>
          <a:xfrm>
            <a:off x="9508331" y="1763220"/>
            <a:ext cx="2153692" cy="75740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dirty="0">
                <a:solidFill>
                  <a:srgbClr val="102454"/>
                </a:solidFill>
              </a:rPr>
              <a:t>$12.000</a:t>
            </a:r>
            <a:endParaRPr lang="en-US" sz="1575" dirty="0"/>
          </a:p>
        </p:txBody>
      </p:sp>
      <p:sp>
        <p:nvSpPr>
          <p:cNvPr id="31" name="SK-15-text-30"/>
          <p:cNvSpPr/>
          <p:nvPr/>
        </p:nvSpPr>
        <p:spPr>
          <a:xfrm>
            <a:off x="6399461" y="2520622"/>
            <a:ext cx="1117253" cy="75740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dirty="0">
                <a:solidFill>
                  <a:srgbClr val="102454"/>
                </a:solidFill>
              </a:rPr>
              <a:t>2</a:t>
            </a:r>
            <a:endParaRPr lang="en-US" sz="1575" dirty="0"/>
          </a:p>
        </p:txBody>
      </p:sp>
      <p:sp>
        <p:nvSpPr>
          <p:cNvPr id="32" name="SK-15-text-31"/>
          <p:cNvSpPr/>
          <p:nvPr/>
        </p:nvSpPr>
        <p:spPr>
          <a:xfrm>
            <a:off x="7435751" y="2520622"/>
            <a:ext cx="2153543" cy="75740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dirty="0">
                <a:solidFill>
                  <a:srgbClr val="102454"/>
                </a:solidFill>
              </a:rPr>
              <a:t>Lápiz</a:t>
            </a:r>
            <a:endParaRPr lang="en-US" sz="1575" dirty="0"/>
          </a:p>
        </p:txBody>
      </p:sp>
      <p:sp>
        <p:nvSpPr>
          <p:cNvPr id="33" name="SK-15-text-32"/>
          <p:cNvSpPr/>
          <p:nvPr/>
        </p:nvSpPr>
        <p:spPr>
          <a:xfrm>
            <a:off x="9508331" y="2520622"/>
            <a:ext cx="2153692" cy="757401"/>
          </a:xfrm>
          <a:prstGeom prst="rect">
            <a:avLst/>
          </a:prstGeom>
          <a:noFill/>
          <a:ln/>
        </p:spPr>
        <p:txBody>
          <a:bodyPr vert="horz" wrap="square" lIns="0" tIns="0" rIns="0" bIns="0" rtlCol="0" anchor="ctr"/>
          <a:lstStyle/>
          <a:p>
            <a:pPr marL="0" indent="0" algn="ctr">
              <a:buNone/>
            </a:pPr>
            <a:r>
              <a:rPr lang="en-US" sz="1575" dirty="0">
                <a:solidFill>
                  <a:srgbClr val="102454"/>
                </a:solidFill>
              </a:rPr>
              <a:t>$2.500</a:t>
            </a:r>
            <a:endParaRPr lang="en-US" sz="1575" dirty="0"/>
          </a:p>
        </p:txBody>
      </p:sp>
      <p:sp>
        <p:nvSpPr>
          <p:cNvPr id="34" name="SK-15-text-33"/>
          <p:cNvSpPr/>
          <p:nvPr/>
        </p:nvSpPr>
        <p:spPr>
          <a:xfrm>
            <a:off x="341263" y="294829"/>
            <a:ext cx="11850737" cy="5622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050" b="1" dirty="0">
                <a:solidFill>
                  <a:srgbClr val="002855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Plantilla: recorrer y mostrar ${productos}</a:t>
            </a:r>
            <a:endParaRPr lang="en-US" sz="4050" dirty="0"/>
          </a:p>
        </p:txBody>
      </p:sp>
      <p:sp>
        <p:nvSpPr>
          <p:cNvPr id="35" name="SK-15-text-34"/>
          <p:cNvSpPr/>
          <p:nvPr/>
        </p:nvSpPr>
        <p:spPr>
          <a:xfrm>
            <a:off x="572988" y="1865263"/>
            <a:ext cx="1610678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563EB"/>
                </a:solidFill>
              </a:rPr>
              <a:t>&lt;table&gt;</a:t>
            </a:r>
            <a:endParaRPr lang="en-US" sz="1425" dirty="0"/>
          </a:p>
        </p:txBody>
      </p:sp>
      <p:sp>
        <p:nvSpPr>
          <p:cNvPr id="36" name="SK-15-text-35"/>
          <p:cNvSpPr/>
          <p:nvPr/>
        </p:nvSpPr>
        <p:spPr>
          <a:xfrm>
            <a:off x="780157" y="2352229"/>
            <a:ext cx="10080307" cy="3016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563EB"/>
                </a:solidFill>
              </a:rPr>
              <a:t>&lt;tr th:each="producto, estado : ${productos}"&gt;</a:t>
            </a:r>
            <a:endParaRPr lang="en-US" sz="1425" dirty="0"/>
          </a:p>
        </p:txBody>
      </p:sp>
      <p:sp>
        <p:nvSpPr>
          <p:cNvPr id="37" name="SK-15-text-36"/>
          <p:cNvSpPr/>
          <p:nvPr/>
        </p:nvSpPr>
        <p:spPr>
          <a:xfrm>
            <a:off x="1048494" y="2893963"/>
            <a:ext cx="8053387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563EB"/>
                </a:solidFill>
              </a:rPr>
              <a:t>&lt;td th:text="${estado.count}"&gt;1&lt;/td&gt;</a:t>
            </a:r>
            <a:endParaRPr lang="en-US" sz="1425" dirty="0"/>
          </a:p>
        </p:txBody>
      </p:sp>
      <p:sp>
        <p:nvSpPr>
          <p:cNvPr id="38" name="SK-15-text-37"/>
          <p:cNvSpPr/>
          <p:nvPr/>
        </p:nvSpPr>
        <p:spPr>
          <a:xfrm>
            <a:off x="1036290" y="3415159"/>
            <a:ext cx="9645967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563EB"/>
                </a:solidFill>
              </a:rPr>
              <a:t>&lt;td th:text="${producto.nombre}"&gt;Nombre&lt;/td&gt;</a:t>
            </a:r>
            <a:endParaRPr lang="en-US" sz="1425" dirty="0"/>
          </a:p>
        </p:txBody>
      </p:sp>
      <p:sp>
        <p:nvSpPr>
          <p:cNvPr id="39" name="SK-15-text-38"/>
          <p:cNvSpPr/>
          <p:nvPr/>
        </p:nvSpPr>
        <p:spPr>
          <a:xfrm>
            <a:off x="1036290" y="3963888"/>
            <a:ext cx="8704897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563EB"/>
                </a:solidFill>
              </a:rPr>
              <a:t>&lt;td th:text="${producto.precio}"&gt;0&lt;/td&gt;</a:t>
            </a:r>
            <a:endParaRPr lang="en-US" sz="1425" dirty="0"/>
          </a:p>
        </p:txBody>
      </p:sp>
      <p:sp>
        <p:nvSpPr>
          <p:cNvPr id="40" name="SK-15-text-39"/>
          <p:cNvSpPr/>
          <p:nvPr/>
        </p:nvSpPr>
        <p:spPr>
          <a:xfrm>
            <a:off x="780157" y="4498777"/>
            <a:ext cx="1176338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563EB"/>
                </a:solidFill>
              </a:rPr>
              <a:t>&lt;/tr&gt;</a:t>
            </a:r>
            <a:endParaRPr lang="en-US" sz="1425" dirty="0"/>
          </a:p>
        </p:txBody>
      </p:sp>
      <p:sp>
        <p:nvSpPr>
          <p:cNvPr id="41" name="SK-15-text-40"/>
          <p:cNvSpPr/>
          <p:nvPr/>
        </p:nvSpPr>
        <p:spPr>
          <a:xfrm>
            <a:off x="572988" y="4999434"/>
            <a:ext cx="1827848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563EB"/>
                </a:solidFill>
              </a:rPr>
              <a:t>&lt;/table&gt;</a:t>
            </a:r>
            <a:endParaRPr lang="en-US" sz="1425" dirty="0"/>
          </a:p>
        </p:txBody>
      </p:sp>
      <p:sp>
        <p:nvSpPr>
          <p:cNvPr id="42" name="SK-15-text-41"/>
          <p:cNvSpPr/>
          <p:nvPr/>
        </p:nvSpPr>
        <p:spPr>
          <a:xfrm>
            <a:off x="6595765" y="3792438"/>
            <a:ext cx="1097161" cy="47312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44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productos</a:t>
            </a:r>
            <a:endParaRPr lang="en-US" sz="1200" dirty="0"/>
          </a:p>
          <a:p>
            <a:pPr marL="0" indent="0" algn="ctr">
              <a:lnSpc>
                <a:spcPts val="144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(clave en Model)</a:t>
            </a:r>
            <a:endParaRPr lang="en-US" sz="1200" dirty="0"/>
          </a:p>
        </p:txBody>
      </p:sp>
      <p:sp>
        <p:nvSpPr>
          <p:cNvPr id="43" name="SK-15-text-42"/>
          <p:cNvSpPr/>
          <p:nvPr/>
        </p:nvSpPr>
        <p:spPr>
          <a:xfrm>
            <a:off x="8461177" y="3792438"/>
            <a:ext cx="1084957" cy="46627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44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${productos}</a:t>
            </a:r>
            <a:endParaRPr lang="en-US" sz="1200" dirty="0"/>
          </a:p>
          <a:p>
            <a:pPr marL="0" indent="0" algn="ctr">
              <a:lnSpc>
                <a:spcPts val="144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(colección)</a:t>
            </a:r>
            <a:endParaRPr lang="en-US" sz="1200" dirty="0"/>
          </a:p>
        </p:txBody>
      </p:sp>
      <p:sp>
        <p:nvSpPr>
          <p:cNvPr id="44" name="SK-15-text-43"/>
          <p:cNvSpPr/>
          <p:nvPr/>
        </p:nvSpPr>
        <p:spPr>
          <a:xfrm>
            <a:off x="10314384" y="3806130"/>
            <a:ext cx="1194792" cy="45258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44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producto</a:t>
            </a:r>
            <a:endParaRPr lang="en-US" sz="1200" dirty="0"/>
          </a:p>
          <a:p>
            <a:pPr marL="0" indent="0" algn="ctr">
              <a:lnSpc>
                <a:spcPts val="1440"/>
              </a:lnSpc>
              <a:buNone/>
            </a:pPr>
            <a:r>
              <a:rPr lang="en-US" sz="12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(elemento actual)</a:t>
            </a:r>
            <a:endParaRPr lang="en-US" sz="1200" dirty="0"/>
          </a:p>
        </p:txBody>
      </p:sp>
      <p:sp>
        <p:nvSpPr>
          <p:cNvPr id="45" name="SK-15-text-44"/>
          <p:cNvSpPr/>
          <p:nvPr/>
        </p:nvSpPr>
        <p:spPr>
          <a:xfrm>
            <a:off x="7156698" y="5006280"/>
            <a:ext cx="5035302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estado es opcional; estado.count numera desde 1</a:t>
            </a:r>
            <a:endParaRPr lang="en-US" sz="15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6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6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875" y="854571"/>
            <a:ext cx="11435953" cy="19050"/>
          </a:xfrm>
          <a:prstGeom prst="rect">
            <a:avLst/>
          </a:prstGeom>
        </p:spPr>
      </p:pic>
      <p:pic>
        <p:nvPicPr>
          <p:cNvPr id="4" name="SK-16-img-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875" y="5998071"/>
            <a:ext cx="11435953" cy="19050"/>
          </a:xfrm>
          <a:prstGeom prst="rect">
            <a:avLst/>
          </a:prstGeom>
        </p:spPr>
      </p:pic>
      <p:pic>
        <p:nvPicPr>
          <p:cNvPr id="5" name="SK-16-img-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6041827"/>
            <a:ext cx="12192000" cy="816025"/>
          </a:xfrm>
          <a:prstGeom prst="rect">
            <a:avLst/>
          </a:prstGeom>
        </p:spPr>
      </p:pic>
      <p:pic>
        <p:nvPicPr>
          <p:cNvPr id="6" name="SK-16-img-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9765" y="1069181"/>
            <a:ext cx="5413177" cy="2305496"/>
          </a:xfrm>
          <a:prstGeom prst="rect">
            <a:avLst/>
          </a:prstGeom>
        </p:spPr>
      </p:pic>
      <p:pic>
        <p:nvPicPr>
          <p:cNvPr id="7" name="SK-16-img-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675" y="1241227"/>
            <a:ext cx="451098" cy="445740"/>
          </a:xfrm>
          <a:prstGeom prst="rect">
            <a:avLst/>
          </a:prstGeom>
        </p:spPr>
      </p:pic>
      <p:pic>
        <p:nvPicPr>
          <p:cNvPr id="8" name="SK-16-img-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9765" y="1791891"/>
            <a:ext cx="5413177" cy="9525"/>
          </a:xfrm>
          <a:prstGeom prst="rect">
            <a:avLst/>
          </a:prstGeom>
        </p:spPr>
      </p:pic>
      <p:pic>
        <p:nvPicPr>
          <p:cNvPr id="9" name="SK-16-img-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21655" y="1913334"/>
            <a:ext cx="5169396" cy="795486"/>
          </a:xfrm>
          <a:prstGeom prst="rect">
            <a:avLst/>
          </a:prstGeom>
        </p:spPr>
      </p:pic>
      <p:pic>
        <p:nvPicPr>
          <p:cNvPr id="10" name="SK-16-img-9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278761" y="1069181"/>
            <a:ext cx="5413177" cy="2298650"/>
          </a:xfrm>
          <a:prstGeom prst="rect">
            <a:avLst/>
          </a:prstGeom>
        </p:spPr>
      </p:pic>
      <p:pic>
        <p:nvPicPr>
          <p:cNvPr id="11" name="SK-16-img-10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37263" y="1241227"/>
            <a:ext cx="451098" cy="445740"/>
          </a:xfrm>
          <a:prstGeom prst="rect">
            <a:avLst/>
          </a:prstGeom>
        </p:spPr>
      </p:pic>
      <p:pic>
        <p:nvPicPr>
          <p:cNvPr id="12" name="SK-16-img-11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8761" y="1791891"/>
            <a:ext cx="5413177" cy="9525"/>
          </a:xfrm>
          <a:prstGeom prst="rect">
            <a:avLst/>
          </a:prstGeom>
        </p:spPr>
      </p:pic>
      <p:pic>
        <p:nvPicPr>
          <p:cNvPr id="13" name="SK-16-img-12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400800" y="1947565"/>
            <a:ext cx="5169396" cy="761107"/>
          </a:xfrm>
          <a:prstGeom prst="rect">
            <a:avLst/>
          </a:prstGeom>
        </p:spPr>
      </p:pic>
      <p:pic>
        <p:nvPicPr>
          <p:cNvPr id="14" name="SK-16-img-13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9765" y="3531096"/>
            <a:ext cx="5413177" cy="2243882"/>
          </a:xfrm>
          <a:prstGeom prst="rect">
            <a:avLst/>
          </a:prstGeom>
        </p:spPr>
      </p:pic>
      <p:pic>
        <p:nvPicPr>
          <p:cNvPr id="15" name="SK-16-img-1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2675" y="3689598"/>
            <a:ext cx="451098" cy="445740"/>
          </a:xfrm>
          <a:prstGeom prst="rect">
            <a:avLst/>
          </a:prstGeom>
        </p:spPr>
      </p:pic>
      <p:pic>
        <p:nvPicPr>
          <p:cNvPr id="16" name="SK-16-img-1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9765" y="4240262"/>
            <a:ext cx="5413177" cy="9525"/>
          </a:xfrm>
          <a:prstGeom prst="rect">
            <a:avLst/>
          </a:prstGeom>
        </p:spPr>
      </p:pic>
      <p:pic>
        <p:nvPicPr>
          <p:cNvPr id="17" name="SK-16-img-16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21655" y="4334173"/>
            <a:ext cx="5169396" cy="816025"/>
          </a:xfrm>
          <a:prstGeom prst="rect">
            <a:avLst/>
          </a:prstGeom>
        </p:spPr>
      </p:pic>
      <p:pic>
        <p:nvPicPr>
          <p:cNvPr id="18" name="SK-16-img-17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278761" y="3531096"/>
            <a:ext cx="5413177" cy="2243882"/>
          </a:xfrm>
          <a:prstGeom prst="rect">
            <a:avLst/>
          </a:prstGeom>
        </p:spPr>
      </p:pic>
      <p:pic>
        <p:nvPicPr>
          <p:cNvPr id="19" name="SK-16-img-18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37263" y="3689598"/>
            <a:ext cx="451098" cy="445740"/>
          </a:xfrm>
          <a:prstGeom prst="rect">
            <a:avLst/>
          </a:prstGeom>
        </p:spPr>
      </p:pic>
      <p:pic>
        <p:nvPicPr>
          <p:cNvPr id="20" name="SK-16-img-19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78761" y="4240262"/>
            <a:ext cx="5413177" cy="9525"/>
          </a:xfrm>
          <a:prstGeom prst="rect">
            <a:avLst/>
          </a:prstGeom>
        </p:spPr>
      </p:pic>
      <p:pic>
        <p:nvPicPr>
          <p:cNvPr id="21" name="SK-16-img-20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400800" y="4334173"/>
            <a:ext cx="5169396" cy="816025"/>
          </a:xfrm>
          <a:prstGeom prst="rect">
            <a:avLst/>
          </a:prstGeom>
        </p:spPr>
      </p:pic>
      <p:pic>
        <p:nvPicPr>
          <p:cNvPr id="22" name="SK-16-img-21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412855" y="5225653"/>
            <a:ext cx="475357" cy="473125"/>
          </a:xfrm>
          <a:prstGeom prst="rect">
            <a:avLst/>
          </a:prstGeom>
        </p:spPr>
      </p:pic>
      <p:pic>
        <p:nvPicPr>
          <p:cNvPr id="23" name="SK-16-img-22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948392" y="3607296"/>
            <a:ext cx="560784" cy="562273"/>
          </a:xfrm>
          <a:prstGeom prst="rect">
            <a:avLst/>
          </a:prstGeom>
        </p:spPr>
      </p:pic>
      <p:pic>
        <p:nvPicPr>
          <p:cNvPr id="24" name="SK-16-img-23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670471" y="5225653"/>
            <a:ext cx="487561" cy="473125"/>
          </a:xfrm>
          <a:prstGeom prst="rect">
            <a:avLst/>
          </a:prstGeom>
        </p:spPr>
      </p:pic>
      <p:pic>
        <p:nvPicPr>
          <p:cNvPr id="25" name="SK-16-img-24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157192" y="3607296"/>
            <a:ext cx="585192" cy="562273"/>
          </a:xfrm>
          <a:prstGeom prst="rect">
            <a:avLst/>
          </a:prstGeom>
        </p:spPr>
      </p:pic>
      <p:pic>
        <p:nvPicPr>
          <p:cNvPr id="26" name="SK-16-img-25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412855" y="2825353"/>
            <a:ext cx="475357" cy="466279"/>
          </a:xfrm>
          <a:prstGeom prst="rect">
            <a:avLst/>
          </a:prstGeom>
        </p:spPr>
      </p:pic>
      <p:pic>
        <p:nvPicPr>
          <p:cNvPr id="27" name="SK-16-img-26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0948392" y="1145232"/>
            <a:ext cx="560784" cy="575965"/>
          </a:xfrm>
          <a:prstGeom prst="rect">
            <a:avLst/>
          </a:prstGeom>
        </p:spPr>
      </p:pic>
      <p:pic>
        <p:nvPicPr>
          <p:cNvPr id="28" name="SK-16-img-27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82675" y="2825353"/>
            <a:ext cx="475357" cy="473125"/>
          </a:xfrm>
          <a:prstGeom prst="rect">
            <a:avLst/>
          </a:prstGeom>
        </p:spPr>
      </p:pic>
      <p:pic>
        <p:nvPicPr>
          <p:cNvPr id="29" name="SK-16-img-28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5157192" y="1145232"/>
            <a:ext cx="585192" cy="575965"/>
          </a:xfrm>
          <a:prstGeom prst="rect">
            <a:avLst/>
          </a:prstGeom>
        </p:spPr>
      </p:pic>
      <p:sp>
        <p:nvSpPr>
          <p:cNvPr id="30" name="SK-16-text-29"/>
          <p:cNvSpPr/>
          <p:nvPr/>
        </p:nvSpPr>
        <p:spPr>
          <a:xfrm>
            <a:off x="1416993" y="205680"/>
            <a:ext cx="9613702" cy="5759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375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Expresiones esenciales de Thymeleaf</a:t>
            </a:r>
            <a:endParaRPr lang="en-US" sz="3750" dirty="0"/>
          </a:p>
        </p:txBody>
      </p:sp>
      <p:sp>
        <p:nvSpPr>
          <p:cNvPr id="31" name="SK-16-text-30"/>
          <p:cNvSpPr/>
          <p:nvPr/>
        </p:nvSpPr>
        <p:spPr>
          <a:xfrm>
            <a:off x="707082" y="1296144"/>
            <a:ext cx="3227070" cy="31536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1 th:text</a:t>
            </a:r>
            <a:endParaRPr lang="en-US" sz="2100" dirty="0"/>
          </a:p>
        </p:txBody>
      </p:sp>
      <p:sp>
        <p:nvSpPr>
          <p:cNvPr id="32" name="SK-16-text-31"/>
          <p:cNvSpPr/>
          <p:nvPr/>
        </p:nvSpPr>
        <p:spPr>
          <a:xfrm>
            <a:off x="743694" y="2180779"/>
            <a:ext cx="9911715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3366"/>
                </a:solidFill>
              </a:rPr>
              <a:t>&lt;span th:text="${nombre}"&gt;Nombre&lt;/span&gt;</a:t>
            </a:r>
            <a:endParaRPr lang="en-US" sz="1650" dirty="0"/>
          </a:p>
        </p:txBody>
      </p:sp>
      <p:sp>
        <p:nvSpPr>
          <p:cNvPr id="33" name="SK-16-text-32"/>
          <p:cNvSpPr/>
          <p:nvPr/>
        </p:nvSpPr>
        <p:spPr>
          <a:xfrm>
            <a:off x="1219200" y="2948880"/>
            <a:ext cx="3752850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muestra un valor</a:t>
            </a:r>
            <a:endParaRPr lang="en-US" sz="1500" dirty="0"/>
          </a:p>
        </p:txBody>
      </p:sp>
      <p:sp>
        <p:nvSpPr>
          <p:cNvPr id="34" name="SK-16-text-33"/>
          <p:cNvSpPr/>
          <p:nvPr/>
        </p:nvSpPr>
        <p:spPr>
          <a:xfrm>
            <a:off x="6510486" y="1316682"/>
            <a:ext cx="3227070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 th:each</a:t>
            </a:r>
            <a:endParaRPr lang="en-US" sz="2100" dirty="0"/>
          </a:p>
        </p:txBody>
      </p:sp>
      <p:sp>
        <p:nvSpPr>
          <p:cNvPr id="35" name="SK-16-text-34"/>
          <p:cNvSpPr/>
          <p:nvPr/>
        </p:nvSpPr>
        <p:spPr>
          <a:xfrm>
            <a:off x="6522690" y="2043559"/>
            <a:ext cx="4315867" cy="5691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2242"/>
              </a:lnSpc>
              <a:buNone/>
            </a:pPr>
            <a:r>
              <a:rPr lang="en-US" sz="1725" dirty="0">
                <a:solidFill>
                  <a:srgbClr val="003366"/>
                </a:solidFill>
              </a:rPr>
              <a:t>&lt;li th:each="p : ${productos}"&gt;</a:t>
            </a:r>
            <a:endParaRPr lang="en-US" sz="1725" dirty="0"/>
          </a:p>
          <a:p>
            <a:pPr marL="0" indent="0" algn="l">
              <a:lnSpc>
                <a:spcPts val="2242"/>
              </a:lnSpc>
              <a:buNone/>
            </a:pPr>
            <a:r>
              <a:rPr lang="en-US" sz="1725" dirty="0">
                <a:solidFill>
                  <a:srgbClr val="003366"/>
                </a:solidFill>
              </a:rPr>
              <a:t>th:text="${p.nombre}"&gt;&lt;/li&gt;</a:t>
            </a:r>
            <a:endParaRPr lang="en-US" sz="1725" dirty="0"/>
          </a:p>
        </p:txBody>
      </p:sp>
      <p:sp>
        <p:nvSpPr>
          <p:cNvPr id="36" name="SK-16-text-35"/>
          <p:cNvSpPr/>
          <p:nvPr/>
        </p:nvSpPr>
        <p:spPr>
          <a:xfrm>
            <a:off x="6973788" y="2942034"/>
            <a:ext cx="4895850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recorre una colección</a:t>
            </a:r>
            <a:endParaRPr lang="en-US" sz="1500" dirty="0"/>
          </a:p>
        </p:txBody>
      </p:sp>
      <p:sp>
        <p:nvSpPr>
          <p:cNvPr id="37" name="SK-16-text-36"/>
          <p:cNvSpPr/>
          <p:nvPr/>
        </p:nvSpPr>
        <p:spPr>
          <a:xfrm>
            <a:off x="707082" y="3771900"/>
            <a:ext cx="2586990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 th:if</a:t>
            </a:r>
            <a:endParaRPr lang="en-US" sz="2100" dirty="0"/>
          </a:p>
        </p:txBody>
      </p:sp>
      <p:sp>
        <p:nvSpPr>
          <p:cNvPr id="38" name="SK-16-text-37"/>
          <p:cNvSpPr/>
          <p:nvPr/>
        </p:nvSpPr>
        <p:spPr>
          <a:xfrm>
            <a:off x="743694" y="4608463"/>
            <a:ext cx="7900035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3366"/>
                </a:solidFill>
              </a:rPr>
              <a:t>&lt;p th:if="${activo}"&gt;Activo&lt;/p&gt;</a:t>
            </a:r>
            <a:endParaRPr lang="en-US" sz="1650" dirty="0"/>
          </a:p>
        </p:txBody>
      </p:sp>
      <p:sp>
        <p:nvSpPr>
          <p:cNvPr id="39" name="SK-16-text-38"/>
          <p:cNvSpPr/>
          <p:nvPr/>
        </p:nvSpPr>
        <p:spPr>
          <a:xfrm>
            <a:off x="1219200" y="5335488"/>
            <a:ext cx="6724650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renderiza según una condición</a:t>
            </a:r>
            <a:endParaRPr lang="en-US" sz="1500" dirty="0"/>
          </a:p>
        </p:txBody>
      </p:sp>
      <p:sp>
        <p:nvSpPr>
          <p:cNvPr id="40" name="SK-16-text-39"/>
          <p:cNvSpPr/>
          <p:nvPr/>
        </p:nvSpPr>
        <p:spPr>
          <a:xfrm>
            <a:off x="6510486" y="3778746"/>
            <a:ext cx="3227070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1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4 th:href</a:t>
            </a:r>
            <a:endParaRPr lang="en-US" sz="2100" dirty="0"/>
          </a:p>
        </p:txBody>
      </p:sp>
      <p:sp>
        <p:nvSpPr>
          <p:cNvPr id="41" name="SK-16-text-40"/>
          <p:cNvSpPr/>
          <p:nvPr/>
        </p:nvSpPr>
        <p:spPr>
          <a:xfrm>
            <a:off x="6486079" y="4608463"/>
            <a:ext cx="5705921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3366"/>
                </a:solidFill>
              </a:rPr>
              <a:t>&lt;a th:href="@{/productos}"&gt;Ver&lt;/a&gt;</a:t>
            </a:r>
            <a:endParaRPr lang="en-US" sz="1650" dirty="0"/>
          </a:p>
        </p:txBody>
      </p:sp>
      <p:sp>
        <p:nvSpPr>
          <p:cNvPr id="42" name="SK-16-text-41"/>
          <p:cNvSpPr/>
          <p:nvPr/>
        </p:nvSpPr>
        <p:spPr>
          <a:xfrm>
            <a:off x="6973788" y="5335488"/>
            <a:ext cx="3981450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construye una URL</a:t>
            </a:r>
            <a:endParaRPr lang="en-US" sz="15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7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7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5984" y="952649"/>
            <a:ext cx="4840188" cy="28575"/>
          </a:xfrm>
          <a:prstGeom prst="rect">
            <a:avLst/>
          </a:prstGeom>
        </p:spPr>
      </p:pic>
      <p:pic>
        <p:nvPicPr>
          <p:cNvPr id="4" name="SK-17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761" y="1038225"/>
            <a:ext cx="7278588" cy="3817144"/>
          </a:xfrm>
          <a:prstGeom prst="rect">
            <a:avLst/>
          </a:prstGeom>
        </p:spPr>
      </p:pic>
      <p:pic>
        <p:nvPicPr>
          <p:cNvPr id="5" name="SK-17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29686" y="1220688"/>
            <a:ext cx="4193977" cy="939403"/>
          </a:xfrm>
          <a:prstGeom prst="rect">
            <a:avLst/>
          </a:prstGeom>
        </p:spPr>
      </p:pic>
      <p:pic>
        <p:nvPicPr>
          <p:cNvPr id="6" name="SK-17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29686" y="1220688"/>
            <a:ext cx="60871" cy="939403"/>
          </a:xfrm>
          <a:prstGeom prst="rect">
            <a:avLst/>
          </a:prstGeom>
        </p:spPr>
      </p:pic>
      <p:pic>
        <p:nvPicPr>
          <p:cNvPr id="7" name="SK-17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729686" y="2551063"/>
            <a:ext cx="4193977" cy="1001167"/>
          </a:xfrm>
          <a:prstGeom prst="rect">
            <a:avLst/>
          </a:prstGeom>
        </p:spPr>
      </p:pic>
      <p:pic>
        <p:nvPicPr>
          <p:cNvPr id="8" name="SK-17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29686" y="2551063"/>
            <a:ext cx="60871" cy="1008013"/>
          </a:xfrm>
          <a:prstGeom prst="rect">
            <a:avLst/>
          </a:prstGeom>
        </p:spPr>
      </p:pic>
      <p:pic>
        <p:nvPicPr>
          <p:cNvPr id="9" name="SK-17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729686" y="3950196"/>
            <a:ext cx="4193977" cy="905173"/>
          </a:xfrm>
          <a:prstGeom prst="rect">
            <a:avLst/>
          </a:prstGeom>
        </p:spPr>
      </p:pic>
      <p:pic>
        <p:nvPicPr>
          <p:cNvPr id="10" name="SK-17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729686" y="3950196"/>
            <a:ext cx="60871" cy="918865"/>
          </a:xfrm>
          <a:prstGeom prst="rect">
            <a:avLst/>
          </a:prstGeom>
        </p:spPr>
      </p:pic>
      <p:pic>
        <p:nvPicPr>
          <p:cNvPr id="11" name="SK-17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2761" y="5122218"/>
            <a:ext cx="11740753" cy="810518"/>
          </a:xfrm>
          <a:prstGeom prst="rect">
            <a:avLst/>
          </a:prstGeom>
        </p:spPr>
      </p:pic>
      <p:pic>
        <p:nvPicPr>
          <p:cNvPr id="12" name="SK-17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6121450"/>
            <a:ext cx="12192000" cy="19050"/>
          </a:xfrm>
          <a:prstGeom prst="rect">
            <a:avLst/>
          </a:prstGeom>
        </p:spPr>
      </p:pic>
      <p:pic>
        <p:nvPicPr>
          <p:cNvPr id="13" name="SK-17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143327"/>
            <a:ext cx="12192000" cy="714524"/>
          </a:xfrm>
          <a:prstGeom prst="rect">
            <a:avLst/>
          </a:prstGeom>
        </p:spPr>
      </p:pic>
      <p:pic>
        <p:nvPicPr>
          <p:cNvPr id="14" name="SK-17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90079" y="5198269"/>
            <a:ext cx="658267" cy="658267"/>
          </a:xfrm>
          <a:prstGeom prst="rect">
            <a:avLst/>
          </a:prstGeom>
        </p:spPr>
      </p:pic>
      <p:pic>
        <p:nvPicPr>
          <p:cNvPr id="15" name="SK-17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509992" y="4032498"/>
            <a:ext cx="743694" cy="740569"/>
          </a:xfrm>
          <a:prstGeom prst="rect">
            <a:avLst/>
          </a:prstGeom>
        </p:spPr>
      </p:pic>
      <p:pic>
        <p:nvPicPr>
          <p:cNvPr id="16" name="SK-17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643765" y="3586609"/>
            <a:ext cx="268188" cy="308521"/>
          </a:xfrm>
          <a:prstGeom prst="rect">
            <a:avLst/>
          </a:prstGeom>
        </p:spPr>
      </p:pic>
      <p:pic>
        <p:nvPicPr>
          <p:cNvPr id="17" name="SK-17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509992" y="2667744"/>
            <a:ext cx="743694" cy="740569"/>
          </a:xfrm>
          <a:prstGeom prst="rect">
            <a:avLst/>
          </a:prstGeom>
        </p:spPr>
      </p:pic>
      <p:pic>
        <p:nvPicPr>
          <p:cNvPr id="18" name="SK-17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643765" y="2208163"/>
            <a:ext cx="255984" cy="294829"/>
          </a:xfrm>
          <a:prstGeom prst="rect">
            <a:avLst/>
          </a:prstGeom>
        </p:spPr>
      </p:pic>
      <p:pic>
        <p:nvPicPr>
          <p:cNvPr id="19" name="SK-17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497788" y="1309836"/>
            <a:ext cx="755898" cy="761107"/>
          </a:xfrm>
          <a:prstGeom prst="rect">
            <a:avLst/>
          </a:prstGeom>
        </p:spPr>
      </p:pic>
      <p:pic>
        <p:nvPicPr>
          <p:cNvPr id="20" name="SK-17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14486" y="2256234"/>
            <a:ext cx="6534894" cy="1940719"/>
          </a:xfrm>
          <a:prstGeom prst="rect">
            <a:avLst/>
          </a:prstGeom>
        </p:spPr>
      </p:pic>
      <p:pic>
        <p:nvPicPr>
          <p:cNvPr id="21" name="SK-17-img-20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14486" y="1728192"/>
            <a:ext cx="3986659" cy="308521"/>
          </a:xfrm>
          <a:prstGeom prst="rect">
            <a:avLst/>
          </a:prstGeom>
        </p:spPr>
      </p:pic>
      <p:sp>
        <p:nvSpPr>
          <p:cNvPr id="22" name="SK-17-text-21"/>
          <p:cNvSpPr/>
          <p:nvPr/>
        </p:nvSpPr>
        <p:spPr>
          <a:xfrm>
            <a:off x="280392" y="239911"/>
            <a:ext cx="11911608" cy="6171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200" b="1" dirty="0">
                <a:solidFill>
                  <a:srgbClr val="0047AB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Formularios · 1. GET prepara el objeto</a:t>
            </a:r>
            <a:endParaRPr lang="en-US" sz="4200" dirty="0"/>
          </a:p>
        </p:txBody>
      </p:sp>
      <p:sp>
        <p:nvSpPr>
          <p:cNvPr id="23" name="SK-17-text-22"/>
          <p:cNvSpPr/>
          <p:nvPr/>
        </p:nvSpPr>
        <p:spPr>
          <a:xfrm>
            <a:off x="7757220" y="1467594"/>
            <a:ext cx="700832" cy="45258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4125" b="1" dirty="0">
                <a:solidFill>
                  <a:srgbClr val="FFFFFF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1</a:t>
            </a:r>
            <a:endParaRPr lang="en-US" sz="4125" dirty="0"/>
          </a:p>
        </p:txBody>
      </p:sp>
      <p:sp>
        <p:nvSpPr>
          <p:cNvPr id="24" name="SK-17-text-23"/>
          <p:cNvSpPr/>
          <p:nvPr/>
        </p:nvSpPr>
        <p:spPr>
          <a:xfrm>
            <a:off x="9497467" y="1453753"/>
            <a:ext cx="1962894" cy="5143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Navegador solicita</a:t>
            </a:r>
            <a:endParaRPr lang="en-US" sz="1500" dirty="0"/>
          </a:p>
          <a:p>
            <a:pPr marL="0" indent="0" algn="l">
              <a:lnSpc>
                <a:spcPts val="195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GET /productos/nuevo</a:t>
            </a:r>
            <a:endParaRPr lang="en-US" sz="1500" dirty="0"/>
          </a:p>
        </p:txBody>
      </p:sp>
      <p:sp>
        <p:nvSpPr>
          <p:cNvPr id="25" name="SK-17-text-24"/>
          <p:cNvSpPr/>
          <p:nvPr/>
        </p:nvSpPr>
        <p:spPr>
          <a:xfrm>
            <a:off x="7769423" y="2797969"/>
            <a:ext cx="676424" cy="43204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4125" b="1" dirty="0">
                <a:solidFill>
                  <a:srgbClr val="FFFFFF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2</a:t>
            </a:r>
            <a:endParaRPr lang="en-US" sz="4125" dirty="0"/>
          </a:p>
        </p:txBody>
      </p:sp>
      <p:sp>
        <p:nvSpPr>
          <p:cNvPr id="26" name="SK-17-text-25"/>
          <p:cNvSpPr/>
          <p:nvPr/>
        </p:nvSpPr>
        <p:spPr>
          <a:xfrm>
            <a:off x="9485263" y="2674590"/>
            <a:ext cx="2206675" cy="76110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7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Controlador crea un</a:t>
            </a:r>
            <a:endParaRPr lang="en-US" sz="1500" dirty="0"/>
          </a:p>
          <a:p>
            <a:pPr marL="0" indent="0" algn="l">
              <a:lnSpc>
                <a:spcPts val="187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Producto vacío y lo publica</a:t>
            </a:r>
            <a:endParaRPr lang="en-US" sz="1500" dirty="0"/>
          </a:p>
          <a:p>
            <a:pPr marL="0" indent="0" algn="l">
              <a:lnSpc>
                <a:spcPts val="1875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con la clave «producto»</a:t>
            </a:r>
            <a:endParaRPr lang="en-US" sz="1500" dirty="0"/>
          </a:p>
        </p:txBody>
      </p:sp>
      <p:sp>
        <p:nvSpPr>
          <p:cNvPr id="27" name="SK-17-text-26"/>
          <p:cNvSpPr/>
          <p:nvPr/>
        </p:nvSpPr>
        <p:spPr>
          <a:xfrm>
            <a:off x="7757220" y="4162723"/>
            <a:ext cx="688628" cy="45943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4125" b="1" dirty="0">
                <a:solidFill>
                  <a:srgbClr val="FFFFFF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3</a:t>
            </a:r>
            <a:endParaRPr lang="en-US" sz="4125" dirty="0"/>
          </a:p>
        </p:txBody>
      </p:sp>
      <p:sp>
        <p:nvSpPr>
          <p:cNvPr id="28" name="SK-17-text-27"/>
          <p:cNvSpPr/>
          <p:nvPr/>
        </p:nvSpPr>
        <p:spPr>
          <a:xfrm>
            <a:off x="9424392" y="4155877"/>
            <a:ext cx="2401788" cy="4936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95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Thymeleaf recibe ${producto}</a:t>
            </a:r>
            <a:endParaRPr lang="en-US" sz="1500" dirty="0"/>
          </a:p>
          <a:p>
            <a:pPr marL="0" indent="0" algn="l">
              <a:lnSpc>
                <a:spcPts val="1950"/>
              </a:lnSpc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y renderiza el formulario</a:t>
            </a:r>
            <a:endParaRPr lang="en-US" sz="1500" dirty="0"/>
          </a:p>
        </p:txBody>
      </p:sp>
      <p:sp>
        <p:nvSpPr>
          <p:cNvPr id="29" name="SK-17-text-28"/>
          <p:cNvSpPr/>
          <p:nvPr/>
        </p:nvSpPr>
        <p:spPr>
          <a:xfrm>
            <a:off x="1280071" y="5383411"/>
            <a:ext cx="10911929" cy="34290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250" b="1" dirty="0">
                <a:solidFill>
                  <a:srgbClr val="000000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Sin el atributo producto, th:object="${producto}" no tiene objeto de respaldo</a:t>
            </a:r>
            <a:endParaRPr lang="en-US" sz="22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8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8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761" y="1005334"/>
            <a:ext cx="11740753" cy="19050"/>
          </a:xfrm>
          <a:prstGeom prst="rect">
            <a:avLst/>
          </a:prstGeom>
        </p:spPr>
      </p:pic>
      <p:pic>
        <p:nvPicPr>
          <p:cNvPr id="4" name="SK-18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74996" y="966936"/>
            <a:ext cx="146298" cy="95994"/>
          </a:xfrm>
          <a:prstGeom prst="rect">
            <a:avLst/>
          </a:prstGeom>
        </p:spPr>
      </p:pic>
      <p:pic>
        <p:nvPicPr>
          <p:cNvPr id="5" name="SK-18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761" y="1357759"/>
            <a:ext cx="8485584" cy="3833515"/>
          </a:xfrm>
          <a:prstGeom prst="rect">
            <a:avLst/>
          </a:prstGeom>
        </p:spPr>
      </p:pic>
      <p:pic>
        <p:nvPicPr>
          <p:cNvPr id="6" name="SK-18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761" y="5341590"/>
            <a:ext cx="8485584" cy="645914"/>
          </a:xfrm>
          <a:prstGeom prst="rect">
            <a:avLst/>
          </a:prstGeom>
        </p:spPr>
      </p:pic>
      <p:pic>
        <p:nvPicPr>
          <p:cNvPr id="7" name="SK-18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39200" y="1440061"/>
            <a:ext cx="3084463" cy="884634"/>
          </a:xfrm>
          <a:prstGeom prst="rect">
            <a:avLst/>
          </a:prstGeom>
        </p:spPr>
      </p:pic>
      <p:pic>
        <p:nvPicPr>
          <p:cNvPr id="8" name="SK-18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820150" y="1522363"/>
            <a:ext cx="38100" cy="822871"/>
          </a:xfrm>
          <a:prstGeom prst="rect">
            <a:avLst/>
          </a:prstGeom>
        </p:spPr>
      </p:pic>
      <p:pic>
        <p:nvPicPr>
          <p:cNvPr id="9" name="SK-18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839200" y="2983111"/>
            <a:ext cx="3084463" cy="987475"/>
          </a:xfrm>
          <a:prstGeom prst="rect">
            <a:avLst/>
          </a:prstGeom>
        </p:spPr>
      </p:pic>
      <p:pic>
        <p:nvPicPr>
          <p:cNvPr id="10" name="SK-18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820150" y="3065413"/>
            <a:ext cx="38100" cy="822871"/>
          </a:xfrm>
          <a:prstGeom prst="rect">
            <a:avLst/>
          </a:prstGeom>
        </p:spPr>
      </p:pic>
      <p:pic>
        <p:nvPicPr>
          <p:cNvPr id="11" name="SK-18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839200" y="4526161"/>
            <a:ext cx="3084463" cy="898327"/>
          </a:xfrm>
          <a:prstGeom prst="rect">
            <a:avLst/>
          </a:prstGeom>
        </p:spPr>
      </p:pic>
      <p:pic>
        <p:nvPicPr>
          <p:cNvPr id="12" name="SK-18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820150" y="4608463"/>
            <a:ext cx="38100" cy="822871"/>
          </a:xfrm>
          <a:prstGeom prst="rect">
            <a:avLst/>
          </a:prstGeom>
        </p:spPr>
      </p:pic>
      <p:pic>
        <p:nvPicPr>
          <p:cNvPr id="13" name="SK-18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199584"/>
            <a:ext cx="12192000" cy="47923"/>
          </a:xfrm>
          <a:prstGeom prst="rect">
            <a:avLst/>
          </a:prstGeom>
        </p:spPr>
      </p:pic>
      <p:pic>
        <p:nvPicPr>
          <p:cNvPr id="14" name="SK-18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6247507"/>
            <a:ext cx="12192000" cy="610344"/>
          </a:xfrm>
          <a:prstGeom prst="rect">
            <a:avLst/>
          </a:prstGeom>
        </p:spPr>
      </p:pic>
      <p:pic>
        <p:nvPicPr>
          <p:cNvPr id="15" name="SK-18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973294" y="4649688"/>
            <a:ext cx="646063" cy="651421"/>
          </a:xfrm>
          <a:prstGeom prst="rect">
            <a:avLst/>
          </a:prstGeom>
        </p:spPr>
      </p:pic>
      <p:pic>
        <p:nvPicPr>
          <p:cNvPr id="16" name="SK-18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216753" y="4032498"/>
            <a:ext cx="292596" cy="404515"/>
          </a:xfrm>
          <a:prstGeom prst="rect">
            <a:avLst/>
          </a:prstGeom>
        </p:spPr>
      </p:pic>
      <p:pic>
        <p:nvPicPr>
          <p:cNvPr id="17" name="SK-18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973294" y="3092946"/>
            <a:ext cx="646063" cy="692646"/>
          </a:xfrm>
          <a:prstGeom prst="rect">
            <a:avLst/>
          </a:prstGeom>
        </p:spPr>
      </p:pic>
      <p:pic>
        <p:nvPicPr>
          <p:cNvPr id="18" name="SK-18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216753" y="2482453"/>
            <a:ext cx="292596" cy="397669"/>
          </a:xfrm>
          <a:prstGeom prst="rect">
            <a:avLst/>
          </a:prstGeom>
        </p:spPr>
      </p:pic>
      <p:pic>
        <p:nvPicPr>
          <p:cNvPr id="19" name="SK-18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973294" y="1549896"/>
            <a:ext cx="658267" cy="665113"/>
          </a:xfrm>
          <a:prstGeom prst="rect">
            <a:avLst/>
          </a:prstGeom>
        </p:spPr>
      </p:pic>
      <p:pic>
        <p:nvPicPr>
          <p:cNvPr id="20" name="SK-18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53467" y="5417790"/>
            <a:ext cx="499765" cy="493663"/>
          </a:xfrm>
          <a:prstGeom prst="rect">
            <a:avLst/>
          </a:prstGeom>
        </p:spPr>
      </p:pic>
      <p:sp>
        <p:nvSpPr>
          <p:cNvPr id="21" name="SK-18-text-20"/>
          <p:cNvSpPr/>
          <p:nvPr/>
        </p:nvSpPr>
        <p:spPr>
          <a:xfrm>
            <a:off x="292596" y="287982"/>
            <a:ext cx="11899404" cy="5691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050" b="1" dirty="0">
                <a:solidFill>
                  <a:srgbClr val="003366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Formularios · 2. th:object y th:field</a:t>
            </a:r>
            <a:endParaRPr lang="en-US" sz="4050" dirty="0"/>
          </a:p>
        </p:txBody>
      </p:sp>
      <p:sp>
        <p:nvSpPr>
          <p:cNvPr id="22" name="SK-18-text-21"/>
          <p:cNvSpPr/>
          <p:nvPr/>
        </p:nvSpPr>
        <p:spPr>
          <a:xfrm>
            <a:off x="377875" y="1549896"/>
            <a:ext cx="11814125" cy="35659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FFFFFF"/>
                </a:solidFill>
              </a:rPr>
              <a:t>1 &lt;form th:action="@{/productos}" th:object="${producto}" method="post"&gt;</a:t>
            </a:r>
            <a:endParaRPr lang="en-US" sz="1650" dirty="0"/>
          </a:p>
        </p:txBody>
      </p:sp>
      <p:sp>
        <p:nvSpPr>
          <p:cNvPr id="23" name="SK-18-text-22"/>
          <p:cNvSpPr/>
          <p:nvPr/>
        </p:nvSpPr>
        <p:spPr>
          <a:xfrm>
            <a:off x="390079" y="2098477"/>
            <a:ext cx="6055995" cy="30852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FFFFFF"/>
                </a:solidFill>
              </a:rPr>
              <a:t>2 &lt;label&gt;Nombre&lt;/label&gt;</a:t>
            </a:r>
            <a:endParaRPr lang="en-US" sz="1650" dirty="0"/>
          </a:p>
        </p:txBody>
      </p:sp>
      <p:sp>
        <p:nvSpPr>
          <p:cNvPr id="24" name="SK-18-text-23"/>
          <p:cNvSpPr/>
          <p:nvPr/>
        </p:nvSpPr>
        <p:spPr>
          <a:xfrm>
            <a:off x="414486" y="2599134"/>
            <a:ext cx="7983855" cy="3359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FFFFFF"/>
                </a:solidFill>
              </a:rPr>
              <a:t>3 &lt;input th:field="*{nombre}"&gt;</a:t>
            </a:r>
            <a:endParaRPr lang="en-US" sz="1650" dirty="0"/>
          </a:p>
        </p:txBody>
      </p:sp>
      <p:sp>
        <p:nvSpPr>
          <p:cNvPr id="25" name="SK-18-text-24"/>
          <p:cNvSpPr/>
          <p:nvPr/>
        </p:nvSpPr>
        <p:spPr>
          <a:xfrm>
            <a:off x="414486" y="3127177"/>
            <a:ext cx="6055995" cy="2879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FFFFFF"/>
                </a:solidFill>
              </a:rPr>
              <a:t>4 &lt;label&gt;Precio&lt;/label&gt;</a:t>
            </a:r>
            <a:endParaRPr lang="en-US" sz="1650" dirty="0"/>
          </a:p>
        </p:txBody>
      </p:sp>
      <p:sp>
        <p:nvSpPr>
          <p:cNvPr id="26" name="SK-18-text-25"/>
          <p:cNvSpPr/>
          <p:nvPr/>
        </p:nvSpPr>
        <p:spPr>
          <a:xfrm>
            <a:off x="414486" y="3620988"/>
            <a:ext cx="11777514" cy="33590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FFFFFF"/>
                </a:solidFill>
              </a:rPr>
              <a:t>5 &lt;input th:field="*{precio}" type="number" step="0.01"&gt;</a:t>
            </a:r>
            <a:endParaRPr lang="en-US" sz="1650" dirty="0"/>
          </a:p>
        </p:txBody>
      </p:sp>
      <p:sp>
        <p:nvSpPr>
          <p:cNvPr id="27" name="SK-18-text-26"/>
          <p:cNvSpPr/>
          <p:nvPr/>
        </p:nvSpPr>
        <p:spPr>
          <a:xfrm>
            <a:off x="414486" y="4169569"/>
            <a:ext cx="10330815" cy="30852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FFFFFF"/>
                </a:solidFill>
              </a:rPr>
              <a:t>6 &lt;button type="submit"&gt;Guardar&lt;/button&gt;</a:t>
            </a:r>
            <a:endParaRPr lang="en-US" sz="1650" dirty="0"/>
          </a:p>
        </p:txBody>
      </p:sp>
      <p:sp>
        <p:nvSpPr>
          <p:cNvPr id="28" name="SK-18-text-27"/>
          <p:cNvSpPr/>
          <p:nvPr/>
        </p:nvSpPr>
        <p:spPr>
          <a:xfrm>
            <a:off x="414486" y="4704457"/>
            <a:ext cx="2535555" cy="29482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FFFFFF"/>
                </a:solidFill>
              </a:rPr>
              <a:t>7 &lt;/form&gt;</a:t>
            </a:r>
            <a:endParaRPr lang="en-US" sz="1650" dirty="0"/>
          </a:p>
        </p:txBody>
      </p:sp>
      <p:sp>
        <p:nvSpPr>
          <p:cNvPr id="29" name="SK-18-text-28"/>
          <p:cNvSpPr/>
          <p:nvPr/>
        </p:nvSpPr>
        <p:spPr>
          <a:xfrm>
            <a:off x="987475" y="5568553"/>
            <a:ext cx="11204525" cy="3016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*{...} se evalúa respecto al objeto seleccionado por th:object.</a:t>
            </a:r>
            <a:endParaRPr lang="en-US" sz="1650" dirty="0"/>
          </a:p>
        </p:txBody>
      </p:sp>
      <p:sp>
        <p:nvSpPr>
          <p:cNvPr id="30" name="SK-18-text-29"/>
          <p:cNvSpPr/>
          <p:nvPr/>
        </p:nvSpPr>
        <p:spPr>
          <a:xfrm>
            <a:off x="9777859" y="1549896"/>
            <a:ext cx="2414141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0056B3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${producto}</a:t>
            </a:r>
            <a:endParaRPr lang="en-US" sz="1650" dirty="0"/>
          </a:p>
        </p:txBody>
      </p:sp>
      <p:sp>
        <p:nvSpPr>
          <p:cNvPr id="31" name="SK-18-text-30"/>
          <p:cNvSpPr/>
          <p:nvPr/>
        </p:nvSpPr>
        <p:spPr>
          <a:xfrm>
            <a:off x="9790063" y="1837879"/>
            <a:ext cx="1682353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990"/>
              </a:lnSpc>
              <a:buNone/>
            </a:pPr>
            <a:r>
              <a:rPr lang="en-US" sz="825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th:object selecciona</a:t>
            </a:r>
            <a:endParaRPr lang="en-US" sz="825" dirty="0"/>
          </a:p>
          <a:p>
            <a:pPr marL="0" indent="0" algn="l">
              <a:lnSpc>
                <a:spcPts val="990"/>
              </a:lnSpc>
              <a:buNone/>
            </a:pPr>
            <a:r>
              <a:rPr lang="en-US" sz="825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el objeto</a:t>
            </a:r>
            <a:endParaRPr lang="en-US" sz="825" dirty="0"/>
          </a:p>
        </p:txBody>
      </p:sp>
      <p:sp>
        <p:nvSpPr>
          <p:cNvPr id="32" name="SK-18-text-31"/>
          <p:cNvSpPr/>
          <p:nvPr/>
        </p:nvSpPr>
        <p:spPr>
          <a:xfrm>
            <a:off x="9777859" y="3079105"/>
            <a:ext cx="2414141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D39E00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*{nombre} y *{precio}</a:t>
            </a:r>
            <a:endParaRPr lang="en-US" sz="1575" dirty="0"/>
          </a:p>
        </p:txBody>
      </p:sp>
      <p:sp>
        <p:nvSpPr>
          <p:cNvPr id="33" name="SK-18-text-32"/>
          <p:cNvSpPr/>
          <p:nvPr/>
        </p:nvSpPr>
        <p:spPr>
          <a:xfrm>
            <a:off x="9777859" y="3374082"/>
            <a:ext cx="2414141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th:field genera name/id</a:t>
            </a:r>
            <a:endParaRPr lang="en-US" sz="1500" dirty="0"/>
          </a:p>
        </p:txBody>
      </p:sp>
      <p:sp>
        <p:nvSpPr>
          <p:cNvPr id="34" name="SK-18-text-33"/>
          <p:cNvSpPr/>
          <p:nvPr/>
        </p:nvSpPr>
        <p:spPr>
          <a:xfrm>
            <a:off x="9777859" y="3648373"/>
            <a:ext cx="2414141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y conserva valores</a:t>
            </a:r>
            <a:endParaRPr lang="en-US" sz="1500" dirty="0"/>
          </a:p>
        </p:txBody>
      </p:sp>
      <p:sp>
        <p:nvSpPr>
          <p:cNvPr id="35" name="SK-18-text-34"/>
          <p:cNvSpPr/>
          <p:nvPr/>
        </p:nvSpPr>
        <p:spPr>
          <a:xfrm>
            <a:off x="9777859" y="4718298"/>
            <a:ext cx="1540193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0056B3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submit</a:t>
            </a:r>
            <a:endParaRPr lang="en-US" sz="1575" dirty="0"/>
          </a:p>
        </p:txBody>
      </p:sp>
      <p:sp>
        <p:nvSpPr>
          <p:cNvPr id="36" name="SK-18-text-35"/>
          <p:cNvSpPr/>
          <p:nvPr/>
        </p:nvSpPr>
        <p:spPr>
          <a:xfrm>
            <a:off x="9790063" y="5019973"/>
            <a:ext cx="2401937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POST /productos</a:t>
            </a:r>
            <a:endParaRPr lang="en-US" sz="15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19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19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897731"/>
            <a:ext cx="4815780" cy="28575"/>
          </a:xfrm>
          <a:prstGeom prst="rect">
            <a:avLst/>
          </a:prstGeom>
        </p:spPr>
      </p:pic>
      <p:pic>
        <p:nvPicPr>
          <p:cNvPr id="4" name="SK-19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1193155"/>
            <a:ext cx="7741890" cy="4382244"/>
          </a:xfrm>
          <a:prstGeom prst="rect">
            <a:avLst/>
          </a:prstGeom>
        </p:spPr>
      </p:pic>
      <p:pic>
        <p:nvPicPr>
          <p:cNvPr id="5" name="SK-19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290471" y="1138386"/>
            <a:ext cx="3596580" cy="973782"/>
          </a:xfrm>
          <a:prstGeom prst="rect">
            <a:avLst/>
          </a:prstGeom>
        </p:spPr>
      </p:pic>
      <p:pic>
        <p:nvPicPr>
          <p:cNvPr id="6" name="SK-19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3848" y="1337221"/>
            <a:ext cx="19050" cy="521196"/>
          </a:xfrm>
          <a:prstGeom prst="rect">
            <a:avLst/>
          </a:prstGeom>
        </p:spPr>
      </p:pic>
      <p:pic>
        <p:nvPicPr>
          <p:cNvPr id="7" name="SK-19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90471" y="2290465"/>
            <a:ext cx="3596580" cy="973782"/>
          </a:xfrm>
          <a:prstGeom prst="rect">
            <a:avLst/>
          </a:prstGeom>
        </p:spPr>
      </p:pic>
      <p:pic>
        <p:nvPicPr>
          <p:cNvPr id="8" name="SK-19-img-7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3848" y="2489448"/>
            <a:ext cx="19050" cy="521196"/>
          </a:xfrm>
          <a:prstGeom prst="rect">
            <a:avLst/>
          </a:prstGeom>
        </p:spPr>
      </p:pic>
      <p:pic>
        <p:nvPicPr>
          <p:cNvPr id="9" name="SK-19-img-8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290471" y="3435846"/>
            <a:ext cx="3596580" cy="980629"/>
          </a:xfrm>
          <a:prstGeom prst="rect">
            <a:avLst/>
          </a:prstGeom>
        </p:spPr>
      </p:pic>
      <p:pic>
        <p:nvPicPr>
          <p:cNvPr id="10" name="SK-19-img-9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3848" y="3641527"/>
            <a:ext cx="19050" cy="521196"/>
          </a:xfrm>
          <a:prstGeom prst="rect">
            <a:avLst/>
          </a:prstGeom>
        </p:spPr>
      </p:pic>
      <p:pic>
        <p:nvPicPr>
          <p:cNvPr id="11" name="SK-19-img-10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90471" y="4560540"/>
            <a:ext cx="3596580" cy="1008013"/>
          </a:xfrm>
          <a:prstGeom prst="rect">
            <a:avLst/>
          </a:prstGeom>
        </p:spPr>
      </p:pic>
      <p:pic>
        <p:nvPicPr>
          <p:cNvPr id="12" name="SK-19-img-11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353848" y="4793605"/>
            <a:ext cx="19050" cy="521196"/>
          </a:xfrm>
          <a:prstGeom prst="rect">
            <a:avLst/>
          </a:prstGeom>
        </p:spPr>
      </p:pic>
      <p:pic>
        <p:nvPicPr>
          <p:cNvPr id="13" name="SK-19-img-12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04800" y="5842992"/>
            <a:ext cx="11582400" cy="740569"/>
          </a:xfrm>
          <a:prstGeom prst="rect">
            <a:avLst/>
          </a:prstGeom>
        </p:spPr>
      </p:pic>
      <p:pic>
        <p:nvPicPr>
          <p:cNvPr id="14" name="SK-19-img-13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526530" y="5980063"/>
            <a:ext cx="19050" cy="418207"/>
          </a:xfrm>
          <a:prstGeom prst="rect">
            <a:avLst/>
          </a:prstGeom>
        </p:spPr>
      </p:pic>
      <p:pic>
        <p:nvPicPr>
          <p:cNvPr id="15" name="SK-19-img-14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4800" y="6610499"/>
            <a:ext cx="11582400" cy="28575"/>
          </a:xfrm>
          <a:prstGeom prst="rect">
            <a:avLst/>
          </a:prstGeom>
        </p:spPr>
      </p:pic>
      <p:pic>
        <p:nvPicPr>
          <p:cNvPr id="16" name="SK-19-img-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473380" y="4690765"/>
            <a:ext cx="755898" cy="747415"/>
          </a:xfrm>
          <a:prstGeom prst="rect">
            <a:avLst/>
          </a:prstGeom>
        </p:spPr>
      </p:pic>
      <p:pic>
        <p:nvPicPr>
          <p:cNvPr id="17" name="SK-19-img-1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473380" y="3552379"/>
            <a:ext cx="755898" cy="747415"/>
          </a:xfrm>
          <a:prstGeom prst="rect">
            <a:avLst/>
          </a:prstGeom>
        </p:spPr>
      </p:pic>
      <p:pic>
        <p:nvPicPr>
          <p:cNvPr id="18" name="SK-19-img-17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473380" y="2400300"/>
            <a:ext cx="755898" cy="754261"/>
          </a:xfrm>
          <a:prstGeom prst="rect">
            <a:avLst/>
          </a:prstGeom>
        </p:spPr>
      </p:pic>
      <p:pic>
        <p:nvPicPr>
          <p:cNvPr id="19" name="SK-19-img-18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473380" y="1241227"/>
            <a:ext cx="755898" cy="767953"/>
          </a:xfrm>
          <a:prstGeom prst="rect">
            <a:avLst/>
          </a:prstGeom>
        </p:spPr>
      </p:pic>
      <p:pic>
        <p:nvPicPr>
          <p:cNvPr id="20" name="SK-19-img-19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24173" y="1364605"/>
            <a:ext cx="7278588" cy="4039344"/>
          </a:xfrm>
          <a:prstGeom prst="rect">
            <a:avLst/>
          </a:prstGeom>
        </p:spPr>
      </p:pic>
      <p:sp>
        <p:nvSpPr>
          <p:cNvPr id="21" name="SK-19-text-20"/>
          <p:cNvSpPr/>
          <p:nvPr/>
        </p:nvSpPr>
        <p:spPr>
          <a:xfrm>
            <a:off x="280392" y="239911"/>
            <a:ext cx="11911608" cy="5828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45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Formularios • 3. POST, binding y validación</a:t>
            </a:r>
            <a:endParaRPr lang="en-US" sz="3450" dirty="0"/>
          </a:p>
        </p:txBody>
      </p:sp>
      <p:sp>
        <p:nvSpPr>
          <p:cNvPr id="22" name="SK-19-text-21"/>
          <p:cNvSpPr/>
          <p:nvPr/>
        </p:nvSpPr>
        <p:spPr>
          <a:xfrm>
            <a:off x="9607153" y="1385292"/>
            <a:ext cx="1853059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@ModelAttribute:</a:t>
            </a:r>
            <a:endParaRPr lang="en-US" sz="1500" dirty="0"/>
          </a:p>
          <a:p>
            <a:pPr marL="0" indent="0" algn="l">
              <a:lnSpc>
                <a:spcPts val="1800"/>
              </a:lnSpc>
              <a:buNone/>
            </a:pPr>
            <a:r>
              <a:rPr lang="en-US" sz="150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enlaza campos</a:t>
            </a:r>
            <a:endParaRPr lang="en-US" sz="1500" dirty="0"/>
          </a:p>
        </p:txBody>
      </p:sp>
      <p:sp>
        <p:nvSpPr>
          <p:cNvPr id="23" name="SK-19-text-22"/>
          <p:cNvSpPr/>
          <p:nvPr/>
        </p:nvSpPr>
        <p:spPr>
          <a:xfrm>
            <a:off x="9607153" y="2537371"/>
            <a:ext cx="1914079" cy="5485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@Valid:</a:t>
            </a:r>
            <a:endParaRPr lang="en-US" sz="1500" dirty="0"/>
          </a:p>
          <a:p>
            <a:pPr marL="0" indent="0" algn="l">
              <a:lnSpc>
                <a:spcPts val="1800"/>
              </a:lnSpc>
              <a:buNone/>
            </a:pPr>
            <a:r>
              <a:rPr lang="en-US" sz="150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ejecuta restricciones</a:t>
            </a:r>
            <a:endParaRPr lang="en-US" sz="1500" dirty="0"/>
          </a:p>
        </p:txBody>
      </p:sp>
      <p:sp>
        <p:nvSpPr>
          <p:cNvPr id="24" name="SK-19-text-23"/>
          <p:cNvSpPr/>
          <p:nvPr/>
        </p:nvSpPr>
        <p:spPr>
          <a:xfrm>
            <a:off x="9607153" y="3689598"/>
            <a:ext cx="1548259" cy="5143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00"/>
              </a:lnSpc>
              <a:buNone/>
            </a:pPr>
            <a:r>
              <a:rPr lang="en-US" sz="150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BindingResult:</a:t>
            </a:r>
            <a:endParaRPr lang="en-US" sz="1500" dirty="0"/>
          </a:p>
          <a:p>
            <a:pPr marL="0" indent="0" algn="l">
              <a:lnSpc>
                <a:spcPts val="1800"/>
              </a:lnSpc>
              <a:buNone/>
            </a:pPr>
            <a:r>
              <a:rPr lang="en-US" sz="150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contiene errores</a:t>
            </a:r>
            <a:endParaRPr lang="en-US" sz="1500" dirty="0"/>
          </a:p>
        </p:txBody>
      </p:sp>
      <p:sp>
        <p:nvSpPr>
          <p:cNvPr id="25" name="SK-19-text-24"/>
          <p:cNvSpPr/>
          <p:nvPr/>
        </p:nvSpPr>
        <p:spPr>
          <a:xfrm>
            <a:off x="9607153" y="4718298"/>
            <a:ext cx="2023765" cy="71318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 hay errores: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retornar la misma vista,</a:t>
            </a:r>
            <a:endParaRPr lang="en-US" sz="135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002878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sin redirect</a:t>
            </a:r>
            <a:endParaRPr lang="en-US" sz="1350" dirty="0"/>
          </a:p>
        </p:txBody>
      </p:sp>
      <p:sp>
        <p:nvSpPr>
          <p:cNvPr id="26" name="SK-19-text-25"/>
          <p:cNvSpPr/>
          <p:nvPr/>
        </p:nvSpPr>
        <p:spPr>
          <a:xfrm>
            <a:off x="1743373" y="6069211"/>
            <a:ext cx="10448627" cy="2879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La vista reutiliza el mismo producto y conserva los valores ingresados</a:t>
            </a:r>
            <a:endParaRPr lang="en-US" sz="15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0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0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6855" y="923032"/>
            <a:ext cx="11557992" cy="19050"/>
          </a:xfrm>
          <a:prstGeom prst="rect">
            <a:avLst/>
          </a:prstGeom>
        </p:spPr>
      </p:pic>
      <p:pic>
        <p:nvPicPr>
          <p:cNvPr id="4" name="SK-20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079" y="1181546"/>
            <a:ext cx="6937177" cy="4241006"/>
          </a:xfrm>
          <a:prstGeom prst="rect">
            <a:avLst/>
          </a:prstGeom>
        </p:spPr>
      </p:pic>
      <p:pic>
        <p:nvPicPr>
          <p:cNvPr id="5" name="SK-20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079" y="5890320"/>
            <a:ext cx="11289655" cy="741908"/>
          </a:xfrm>
          <a:prstGeom prst="rect">
            <a:avLst/>
          </a:prstGeom>
        </p:spPr>
      </p:pic>
      <p:pic>
        <p:nvPicPr>
          <p:cNvPr id="6" name="SK-20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0108" y="5918448"/>
            <a:ext cx="9525" cy="603498"/>
          </a:xfrm>
          <a:prstGeom prst="rect">
            <a:avLst/>
          </a:prstGeom>
        </p:spPr>
      </p:pic>
      <p:pic>
        <p:nvPicPr>
          <p:cNvPr id="7" name="SK-20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31169" y="5966371"/>
            <a:ext cx="585192" cy="589657"/>
          </a:xfrm>
          <a:prstGeom prst="rect">
            <a:avLst/>
          </a:prstGeom>
        </p:spPr>
      </p:pic>
      <p:pic>
        <p:nvPicPr>
          <p:cNvPr id="8" name="SK-20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54094" y="1110853"/>
            <a:ext cx="3998863" cy="4505623"/>
          </a:xfrm>
          <a:prstGeom prst="rect">
            <a:avLst/>
          </a:prstGeom>
        </p:spPr>
      </p:pic>
      <p:pic>
        <p:nvPicPr>
          <p:cNvPr id="9" name="SK-20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0471" y="4869061"/>
            <a:ext cx="4596259" cy="267444"/>
          </a:xfrm>
          <a:prstGeom prst="rect">
            <a:avLst/>
          </a:prstGeom>
        </p:spPr>
      </p:pic>
      <p:pic>
        <p:nvPicPr>
          <p:cNvPr id="10" name="SK-20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8267" y="4361557"/>
            <a:ext cx="6571357" cy="281136"/>
          </a:xfrm>
          <a:prstGeom prst="rect">
            <a:avLst/>
          </a:prstGeom>
        </p:spPr>
      </p:pic>
      <p:pic>
        <p:nvPicPr>
          <p:cNvPr id="11" name="SK-20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8267" y="3895279"/>
            <a:ext cx="2608957" cy="260598"/>
          </a:xfrm>
          <a:prstGeom prst="rect">
            <a:avLst/>
          </a:prstGeom>
        </p:spPr>
      </p:pic>
      <p:pic>
        <p:nvPicPr>
          <p:cNvPr id="12" name="SK-20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8267" y="2619673"/>
            <a:ext cx="5827663" cy="720030"/>
          </a:xfrm>
          <a:prstGeom prst="rect">
            <a:avLst/>
          </a:prstGeom>
        </p:spPr>
      </p:pic>
      <p:pic>
        <p:nvPicPr>
          <p:cNvPr id="13" name="SK-20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70471" y="1913334"/>
            <a:ext cx="3669655" cy="267444"/>
          </a:xfrm>
          <a:prstGeom prst="rect">
            <a:avLst/>
          </a:prstGeom>
        </p:spPr>
      </p:pic>
      <p:pic>
        <p:nvPicPr>
          <p:cNvPr id="14" name="SK-20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58267" y="1467594"/>
            <a:ext cx="2621161" cy="260598"/>
          </a:xfrm>
          <a:prstGeom prst="rect">
            <a:avLst/>
          </a:prstGeom>
        </p:spPr>
      </p:pic>
      <p:sp>
        <p:nvSpPr>
          <p:cNvPr id="15" name="SK-20-text-14"/>
          <p:cNvSpPr/>
          <p:nvPr/>
        </p:nvSpPr>
        <p:spPr>
          <a:xfrm>
            <a:off x="402282" y="171450"/>
            <a:ext cx="11789718" cy="4799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45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Formularios • 4. Mostrar errores con th:errors</a:t>
            </a:r>
            <a:endParaRPr lang="en-US" sz="3450" dirty="0"/>
          </a:p>
        </p:txBody>
      </p:sp>
      <p:sp>
        <p:nvSpPr>
          <p:cNvPr id="16" name="SK-20-text-15"/>
          <p:cNvSpPr/>
          <p:nvPr/>
        </p:nvSpPr>
        <p:spPr>
          <a:xfrm>
            <a:off x="2438400" y="6151513"/>
            <a:ext cx="9753600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Los mensajes provienen de las restricciones de validación del objeto.</a:t>
            </a:r>
            <a:endParaRPr lang="en-US" sz="16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1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486" y="847725"/>
            <a:ext cx="9887694" cy="19050"/>
          </a:xfrm>
          <a:prstGeom prst="rect">
            <a:avLst/>
          </a:prstGeom>
        </p:spPr>
      </p:pic>
      <p:pic>
        <p:nvPicPr>
          <p:cNvPr id="4" name="SK-21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4486" y="1076623"/>
            <a:ext cx="6108055" cy="2084784"/>
          </a:xfrm>
          <a:prstGeom prst="rect">
            <a:avLst/>
          </a:prstGeom>
        </p:spPr>
      </p:pic>
      <p:pic>
        <p:nvPicPr>
          <p:cNvPr id="5" name="SK-21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95679" y="1584127"/>
            <a:ext cx="3864769" cy="932557"/>
          </a:xfrm>
          <a:prstGeom prst="rect">
            <a:avLst/>
          </a:prstGeom>
        </p:spPr>
      </p:pic>
      <p:pic>
        <p:nvPicPr>
          <p:cNvPr id="6" name="SK-21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14486" y="5956846"/>
            <a:ext cx="9887694" cy="19050"/>
          </a:xfrm>
          <a:prstGeom prst="rect">
            <a:avLst/>
          </a:prstGeom>
        </p:spPr>
      </p:pic>
      <p:pic>
        <p:nvPicPr>
          <p:cNvPr id="7" name="SK-21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069211"/>
            <a:ext cx="12192000" cy="788640"/>
          </a:xfrm>
          <a:prstGeom prst="rect">
            <a:avLst/>
          </a:prstGeom>
        </p:spPr>
      </p:pic>
      <p:pic>
        <p:nvPicPr>
          <p:cNvPr id="8" name="SK-21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43200" y="6206430"/>
            <a:ext cx="426690" cy="438894"/>
          </a:xfrm>
          <a:prstGeom prst="rect">
            <a:avLst/>
          </a:prstGeom>
        </p:spPr>
      </p:pic>
      <p:pic>
        <p:nvPicPr>
          <p:cNvPr id="9" name="SK-21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3467" y="3319165"/>
            <a:ext cx="11472565" cy="2551063"/>
          </a:xfrm>
          <a:prstGeom prst="rect">
            <a:avLst/>
          </a:prstGeom>
        </p:spPr>
      </p:pic>
      <p:pic>
        <p:nvPicPr>
          <p:cNvPr id="10" name="SK-21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229773" y="1707505"/>
            <a:ext cx="682675" cy="685800"/>
          </a:xfrm>
          <a:prstGeom prst="rect">
            <a:avLst/>
          </a:prstGeom>
        </p:spPr>
      </p:pic>
      <p:pic>
        <p:nvPicPr>
          <p:cNvPr id="11" name="SK-21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19286" y="1206996"/>
            <a:ext cx="4011067" cy="1824186"/>
          </a:xfrm>
          <a:prstGeom prst="rect">
            <a:avLst/>
          </a:prstGeom>
        </p:spPr>
      </p:pic>
      <p:sp>
        <p:nvSpPr>
          <p:cNvPr id="12" name="SK-21-text-11"/>
          <p:cNvSpPr/>
          <p:nvPr/>
        </p:nvSpPr>
        <p:spPr>
          <a:xfrm>
            <a:off x="426690" y="109686"/>
            <a:ext cx="11765310" cy="65826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600" b="1" dirty="0">
                <a:solidFill>
                  <a:srgbClr val="00338D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Formularios • 5. Éxito y Post/Redirect/Get</a:t>
            </a:r>
            <a:endParaRPr lang="en-US" sz="3600" dirty="0"/>
          </a:p>
        </p:txBody>
      </p:sp>
      <p:sp>
        <p:nvSpPr>
          <p:cNvPr id="13" name="SK-21-text-12"/>
          <p:cNvSpPr/>
          <p:nvPr/>
        </p:nvSpPr>
        <p:spPr>
          <a:xfrm>
            <a:off x="8071098" y="1776115"/>
            <a:ext cx="4052888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725" b="1" dirty="0">
                <a:solidFill>
                  <a:srgbClr val="00338D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@ModelAttribute</a:t>
            </a:r>
            <a:endParaRPr lang="en-US" sz="1725" dirty="0"/>
          </a:p>
        </p:txBody>
      </p:sp>
      <p:sp>
        <p:nvSpPr>
          <p:cNvPr id="14" name="SK-21-text-13"/>
          <p:cNvSpPr/>
          <p:nvPr/>
        </p:nvSpPr>
        <p:spPr>
          <a:xfrm>
            <a:off x="8071098" y="2091630"/>
            <a:ext cx="4120902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enlaza los campos recibidos</a:t>
            </a:r>
            <a:endParaRPr lang="en-US" sz="1650" dirty="0"/>
          </a:p>
        </p:txBody>
      </p:sp>
      <p:sp>
        <p:nvSpPr>
          <p:cNvPr id="15" name="SK-21-text-14"/>
          <p:cNvSpPr/>
          <p:nvPr/>
        </p:nvSpPr>
        <p:spPr>
          <a:xfrm>
            <a:off x="3389263" y="6254353"/>
            <a:ext cx="8802737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PRG evita reenviar el formulario al actualizar</a:t>
            </a:r>
            <a:endParaRPr lang="en-US" sz="18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2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2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1255" y="957411"/>
            <a:ext cx="1414165" cy="19050"/>
          </a:xfrm>
          <a:prstGeom prst="rect">
            <a:avLst/>
          </a:prstGeom>
        </p:spPr>
      </p:pic>
      <p:pic>
        <p:nvPicPr>
          <p:cNvPr id="4" name="SK-22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392" y="1412677"/>
            <a:ext cx="11570196" cy="637729"/>
          </a:xfrm>
          <a:prstGeom prst="rect">
            <a:avLst/>
          </a:prstGeom>
        </p:spPr>
      </p:pic>
      <p:pic>
        <p:nvPicPr>
          <p:cNvPr id="5" name="SK-22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0392" y="2644378"/>
            <a:ext cx="2779663" cy="2158901"/>
          </a:xfrm>
          <a:prstGeom prst="rect">
            <a:avLst/>
          </a:prstGeom>
        </p:spPr>
      </p:pic>
      <p:pic>
        <p:nvPicPr>
          <p:cNvPr id="6" name="SK-22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6353" y="2887117"/>
            <a:ext cx="2779663" cy="1789807"/>
          </a:xfrm>
          <a:prstGeom prst="rect">
            <a:avLst/>
          </a:prstGeom>
        </p:spPr>
      </p:pic>
      <p:pic>
        <p:nvPicPr>
          <p:cNvPr id="7" name="SK-22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2165" y="2914650"/>
            <a:ext cx="390079" cy="356592"/>
          </a:xfrm>
          <a:prstGeom prst="rect">
            <a:avLst/>
          </a:prstGeom>
        </p:spPr>
      </p:pic>
      <p:pic>
        <p:nvPicPr>
          <p:cNvPr id="8" name="SK-22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32463" y="2887117"/>
            <a:ext cx="2779663" cy="1762423"/>
          </a:xfrm>
          <a:prstGeom prst="rect">
            <a:avLst/>
          </a:prstGeom>
        </p:spPr>
      </p:pic>
      <p:pic>
        <p:nvPicPr>
          <p:cNvPr id="9" name="SK-22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388275" y="2914650"/>
            <a:ext cx="390079" cy="356592"/>
          </a:xfrm>
          <a:prstGeom prst="rect">
            <a:avLst/>
          </a:prstGeom>
        </p:spPr>
      </p:pic>
      <p:pic>
        <p:nvPicPr>
          <p:cNvPr id="10" name="SK-22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58573" y="2651224"/>
            <a:ext cx="2791867" cy="2152055"/>
          </a:xfrm>
          <a:prstGeom prst="rect">
            <a:avLst/>
          </a:prstGeom>
        </p:spPr>
      </p:pic>
      <p:pic>
        <p:nvPicPr>
          <p:cNvPr id="11" name="SK-22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80392" y="4992588"/>
            <a:ext cx="11570196" cy="589657"/>
          </a:xfrm>
          <a:prstGeom prst="rect">
            <a:avLst/>
          </a:prstGeom>
        </p:spPr>
      </p:pic>
      <p:pic>
        <p:nvPicPr>
          <p:cNvPr id="12" name="SK-22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0392" y="5746254"/>
            <a:ext cx="11570196" cy="556766"/>
          </a:xfrm>
          <a:prstGeom prst="rect">
            <a:avLst/>
          </a:prstGeom>
        </p:spPr>
      </p:pic>
      <p:pic>
        <p:nvPicPr>
          <p:cNvPr id="13" name="SK-22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6432798"/>
            <a:ext cx="12192000" cy="425053"/>
          </a:xfrm>
          <a:prstGeom prst="rect">
            <a:avLst/>
          </a:prstGeom>
        </p:spPr>
      </p:pic>
      <p:pic>
        <p:nvPicPr>
          <p:cNvPr id="14" name="SK-22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240988" y="5856684"/>
            <a:ext cx="426690" cy="335905"/>
          </a:xfrm>
          <a:prstGeom prst="rect">
            <a:avLst/>
          </a:prstGeom>
        </p:spPr>
      </p:pic>
      <p:pic>
        <p:nvPicPr>
          <p:cNvPr id="15" name="SK-22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14486" y="5822305"/>
            <a:ext cx="438894" cy="404515"/>
          </a:xfrm>
          <a:prstGeom prst="rect">
            <a:avLst/>
          </a:prstGeom>
        </p:spPr>
      </p:pic>
      <p:pic>
        <p:nvPicPr>
          <p:cNvPr id="16" name="SK-22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182094" y="5115967"/>
            <a:ext cx="353467" cy="342900"/>
          </a:xfrm>
          <a:prstGeom prst="rect">
            <a:avLst/>
          </a:prstGeom>
        </p:spPr>
      </p:pic>
      <p:pic>
        <p:nvPicPr>
          <p:cNvPr id="17" name="SK-22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463153" y="5122813"/>
            <a:ext cx="377875" cy="335905"/>
          </a:xfrm>
          <a:prstGeom prst="rect">
            <a:avLst/>
          </a:prstGeom>
        </p:spPr>
      </p:pic>
      <p:pic>
        <p:nvPicPr>
          <p:cNvPr id="18" name="SK-22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070455" y="3415159"/>
            <a:ext cx="572988" cy="507355"/>
          </a:xfrm>
          <a:prstGeom prst="rect">
            <a:avLst/>
          </a:prstGeom>
        </p:spPr>
      </p:pic>
      <p:pic>
        <p:nvPicPr>
          <p:cNvPr id="19" name="SK-22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10168086" y="2880271"/>
            <a:ext cx="414486" cy="383977"/>
          </a:xfrm>
          <a:prstGeom prst="rect">
            <a:avLst/>
          </a:prstGeom>
        </p:spPr>
      </p:pic>
      <p:pic>
        <p:nvPicPr>
          <p:cNvPr id="20" name="SK-22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241977" y="3415159"/>
            <a:ext cx="524173" cy="507355"/>
          </a:xfrm>
          <a:prstGeom prst="rect">
            <a:avLst/>
          </a:prstGeom>
        </p:spPr>
      </p:pic>
      <p:pic>
        <p:nvPicPr>
          <p:cNvPr id="21" name="SK-22-img-20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4364682" y="3470077"/>
            <a:ext cx="560784" cy="397669"/>
          </a:xfrm>
          <a:prstGeom prst="rect">
            <a:avLst/>
          </a:prstGeom>
        </p:spPr>
      </p:pic>
      <p:pic>
        <p:nvPicPr>
          <p:cNvPr id="22" name="SK-22-img-21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450777" y="3387775"/>
            <a:ext cx="548580" cy="548580"/>
          </a:xfrm>
          <a:prstGeom prst="rect">
            <a:avLst/>
          </a:prstGeom>
        </p:spPr>
      </p:pic>
      <p:pic>
        <p:nvPicPr>
          <p:cNvPr id="23" name="SK-22-img-22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1524000" y="2873425"/>
            <a:ext cx="414486" cy="397669"/>
          </a:xfrm>
          <a:prstGeom prst="rect">
            <a:avLst/>
          </a:prstGeom>
        </p:spPr>
      </p:pic>
      <p:pic>
        <p:nvPicPr>
          <p:cNvPr id="24" name="SK-22-img-23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41263" y="2256234"/>
            <a:ext cx="353467" cy="411361"/>
          </a:xfrm>
          <a:prstGeom prst="rect">
            <a:avLst/>
          </a:prstGeom>
        </p:spPr>
      </p:pic>
      <p:pic>
        <p:nvPicPr>
          <p:cNvPr id="25" name="SK-22-img-24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99765" y="1549896"/>
            <a:ext cx="402282" cy="363438"/>
          </a:xfrm>
          <a:prstGeom prst="rect">
            <a:avLst/>
          </a:prstGeom>
        </p:spPr>
      </p:pic>
      <p:pic>
        <p:nvPicPr>
          <p:cNvPr id="26" name="SK-22-img-25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255984" y="171450"/>
            <a:ext cx="816769" cy="829717"/>
          </a:xfrm>
          <a:prstGeom prst="rect">
            <a:avLst/>
          </a:prstGeom>
        </p:spPr>
      </p:pic>
      <p:sp>
        <p:nvSpPr>
          <p:cNvPr id="27" name="SK-22-text-26"/>
          <p:cNvSpPr/>
          <p:nvPr/>
        </p:nvSpPr>
        <p:spPr>
          <a:xfrm>
            <a:off x="1194792" y="315367"/>
            <a:ext cx="10997208" cy="40451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925" b="1" dirty="0">
                <a:solidFill>
                  <a:srgbClr val="1976D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Reto 1: una vista dinámica sin base de datos</a:t>
            </a:r>
            <a:endParaRPr lang="en-US" sz="2925" dirty="0"/>
          </a:p>
        </p:txBody>
      </p:sp>
      <p:sp>
        <p:nvSpPr>
          <p:cNvPr id="28" name="SK-22-text-27"/>
          <p:cNvSpPr/>
          <p:nvPr/>
        </p:nvSpPr>
        <p:spPr>
          <a:xfrm>
            <a:off x="1048494" y="1645890"/>
            <a:ext cx="1924050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976D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OBJETIVO</a:t>
            </a:r>
            <a:endParaRPr lang="en-US" sz="1500" dirty="0"/>
          </a:p>
        </p:txBody>
      </p:sp>
      <p:sp>
        <p:nvSpPr>
          <p:cNvPr id="29" name="SK-22-text-28"/>
          <p:cNvSpPr/>
          <p:nvPr/>
        </p:nvSpPr>
        <p:spPr>
          <a:xfrm>
            <a:off x="2657773" y="1632198"/>
            <a:ext cx="9534227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Construir una página /productos que reciba una lista en Model y la muestre con th:each.</a:t>
            </a:r>
            <a:endParaRPr lang="en-US" sz="1500" dirty="0"/>
          </a:p>
        </p:txBody>
      </p:sp>
      <p:sp>
        <p:nvSpPr>
          <p:cNvPr id="30" name="SK-22-text-29"/>
          <p:cNvSpPr/>
          <p:nvPr/>
        </p:nvSpPr>
        <p:spPr>
          <a:xfrm>
            <a:off x="853380" y="2359075"/>
            <a:ext cx="2609850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1976D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ENTREGABLES</a:t>
            </a:r>
            <a:endParaRPr lang="en-US" sz="1500" dirty="0"/>
          </a:p>
        </p:txBody>
      </p:sp>
      <p:sp>
        <p:nvSpPr>
          <p:cNvPr id="31" name="SK-22-text-30"/>
          <p:cNvSpPr/>
          <p:nvPr/>
        </p:nvSpPr>
        <p:spPr>
          <a:xfrm>
            <a:off x="828973" y="4087267"/>
            <a:ext cx="1853059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Crear Producto</a:t>
            </a:r>
            <a:endParaRPr lang="en-US" sz="1350" dirty="0"/>
          </a:p>
          <a:p>
            <a:pPr marL="0" indent="0" algn="ctr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 nombre y precio</a:t>
            </a:r>
            <a:endParaRPr lang="en-US" sz="1350" dirty="0"/>
          </a:p>
        </p:txBody>
      </p:sp>
      <p:sp>
        <p:nvSpPr>
          <p:cNvPr id="32" name="SK-22-text-31"/>
          <p:cNvSpPr/>
          <p:nvPr/>
        </p:nvSpPr>
        <p:spPr>
          <a:xfrm>
            <a:off x="4460974" y="2989957"/>
            <a:ext cx="319385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575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2</a:t>
            </a:r>
            <a:endParaRPr lang="en-US" sz="1575" dirty="0"/>
          </a:p>
        </p:txBody>
      </p:sp>
      <p:sp>
        <p:nvSpPr>
          <p:cNvPr id="33" name="SK-22-text-32"/>
          <p:cNvSpPr/>
          <p:nvPr/>
        </p:nvSpPr>
        <p:spPr>
          <a:xfrm>
            <a:off x="3803898" y="4087267"/>
            <a:ext cx="1682353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Crear @Controller</a:t>
            </a:r>
            <a:endParaRPr lang="en-US" sz="1350" dirty="0"/>
          </a:p>
          <a:p>
            <a:pPr marL="0" indent="0" algn="ctr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 @GetMapping</a:t>
            </a:r>
            <a:endParaRPr lang="en-US" sz="1350" dirty="0"/>
          </a:p>
        </p:txBody>
      </p:sp>
      <p:sp>
        <p:nvSpPr>
          <p:cNvPr id="34" name="SK-22-text-33"/>
          <p:cNvSpPr/>
          <p:nvPr/>
        </p:nvSpPr>
        <p:spPr>
          <a:xfrm>
            <a:off x="7374880" y="2989957"/>
            <a:ext cx="258366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1575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</a:t>
            </a:r>
            <a:endParaRPr lang="en-US" sz="1575" dirty="0"/>
          </a:p>
        </p:txBody>
      </p:sp>
      <p:sp>
        <p:nvSpPr>
          <p:cNvPr id="35" name="SK-22-text-34"/>
          <p:cNvSpPr/>
          <p:nvPr/>
        </p:nvSpPr>
        <p:spPr>
          <a:xfrm>
            <a:off x="6778675" y="4087267"/>
            <a:ext cx="1389757" cy="45943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Añadir una lista</a:t>
            </a:r>
            <a:endParaRPr lang="en-US" sz="1350" dirty="0"/>
          </a:p>
          <a:p>
            <a:pPr marL="0" indent="0" algn="ctr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al Model</a:t>
            </a:r>
            <a:endParaRPr lang="en-US" sz="1350" dirty="0"/>
          </a:p>
        </p:txBody>
      </p:sp>
      <p:sp>
        <p:nvSpPr>
          <p:cNvPr id="36" name="SK-22-text-35"/>
          <p:cNvSpPr/>
          <p:nvPr/>
        </p:nvSpPr>
        <p:spPr>
          <a:xfrm>
            <a:off x="9387780" y="4087267"/>
            <a:ext cx="1914079" cy="4868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Crear productos.html</a:t>
            </a:r>
            <a:endParaRPr lang="en-US" sz="1350" dirty="0"/>
          </a:p>
          <a:p>
            <a:pPr marL="0" indent="0" algn="ctr">
              <a:lnSpc>
                <a:spcPts val="1620"/>
              </a:lnSpc>
              <a:buNone/>
            </a:pPr>
            <a:r>
              <a:rPr lang="en-US" sz="135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 th:each y th:text</a:t>
            </a:r>
            <a:endParaRPr lang="en-US" sz="1350" dirty="0"/>
          </a:p>
        </p:txBody>
      </p:sp>
      <p:sp>
        <p:nvSpPr>
          <p:cNvPr id="37" name="SK-22-text-36"/>
          <p:cNvSpPr/>
          <p:nvPr/>
        </p:nvSpPr>
        <p:spPr>
          <a:xfrm>
            <a:off x="975271" y="5191423"/>
            <a:ext cx="4180522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b="1" dirty="0">
                <a:solidFill>
                  <a:srgbClr val="1976D2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CRITERIO DE ÉXITO</a:t>
            </a:r>
            <a:endParaRPr lang="en-US" sz="1575" dirty="0"/>
          </a:p>
        </p:txBody>
      </p:sp>
      <p:sp>
        <p:nvSpPr>
          <p:cNvPr id="38" name="SK-22-text-37"/>
          <p:cNvSpPr/>
          <p:nvPr/>
        </p:nvSpPr>
        <p:spPr>
          <a:xfrm>
            <a:off x="3669655" y="5191423"/>
            <a:ext cx="8522345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La página muestra varios productos generados en memoria.</a:t>
            </a:r>
            <a:endParaRPr lang="en-US" sz="1350" dirty="0"/>
          </a:p>
        </p:txBody>
      </p:sp>
      <p:sp>
        <p:nvSpPr>
          <p:cNvPr id="39" name="SK-22-text-38"/>
          <p:cNvSpPr/>
          <p:nvPr/>
        </p:nvSpPr>
        <p:spPr>
          <a:xfrm>
            <a:off x="975271" y="5904607"/>
            <a:ext cx="11216729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21212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¿Qué falta para conservarlos después de reiniciar?</a:t>
            </a:r>
            <a:endParaRPr lang="en-US" sz="15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3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3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89240"/>
            <a:ext cx="12192000" cy="1268611"/>
          </a:xfrm>
          <a:prstGeom prst="rect">
            <a:avLst/>
          </a:prstGeom>
        </p:spPr>
      </p:pic>
      <p:pic>
        <p:nvPicPr>
          <p:cNvPr id="4" name="SK-23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5520630"/>
            <a:ext cx="12192000" cy="68461"/>
          </a:xfrm>
          <a:prstGeom prst="rect">
            <a:avLst/>
          </a:prstGeom>
        </p:spPr>
      </p:pic>
      <p:pic>
        <p:nvPicPr>
          <p:cNvPr id="5" name="SK-23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6455" y="2475607"/>
            <a:ext cx="877788" cy="75307"/>
          </a:xfrm>
          <a:prstGeom prst="rect">
            <a:avLst/>
          </a:prstGeom>
        </p:spPr>
      </p:pic>
      <p:sp>
        <p:nvSpPr>
          <p:cNvPr id="6" name="SK-23-text-5"/>
          <p:cNvSpPr/>
          <p:nvPr/>
        </p:nvSpPr>
        <p:spPr>
          <a:xfrm>
            <a:off x="902196" y="1844725"/>
            <a:ext cx="4149090" cy="41136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700" b="1" dirty="0">
                <a:solidFill>
                  <a:srgbClr val="E1A13D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Sección 2</a:t>
            </a:r>
            <a:endParaRPr lang="en-US" sz="2700" dirty="0"/>
          </a:p>
        </p:txBody>
      </p:sp>
      <p:sp>
        <p:nvSpPr>
          <p:cNvPr id="7" name="SK-23-text-6"/>
          <p:cNvSpPr/>
          <p:nvPr/>
        </p:nvSpPr>
        <p:spPr>
          <a:xfrm>
            <a:off x="914400" y="2743200"/>
            <a:ext cx="11277600" cy="82971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5550" b="1" dirty="0">
                <a:solidFill>
                  <a:srgbClr val="004085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Integración Thymeleaf + JPA</a:t>
            </a:r>
            <a:endParaRPr lang="en-US" sz="5550" dirty="0"/>
          </a:p>
        </p:txBody>
      </p:sp>
      <p:sp>
        <p:nvSpPr>
          <p:cNvPr id="8" name="SK-23-text-7"/>
          <p:cNvSpPr/>
          <p:nvPr/>
        </p:nvSpPr>
        <p:spPr>
          <a:xfrm>
            <a:off x="914400" y="3723829"/>
            <a:ext cx="11277600" cy="50050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150" b="1" dirty="0">
                <a:solidFill>
                  <a:srgbClr val="444444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Persistencia de datos en una aplicación MVC</a:t>
            </a:r>
            <a:endParaRPr lang="en-US" sz="31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4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4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1969" y="1124694"/>
            <a:ext cx="170557" cy="164455"/>
          </a:xfrm>
          <a:prstGeom prst="rect">
            <a:avLst/>
          </a:prstGeom>
        </p:spPr>
      </p:pic>
      <p:pic>
        <p:nvPicPr>
          <p:cNvPr id="4" name="SK-24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5192" y="1197471"/>
            <a:ext cx="11094690" cy="19050"/>
          </a:xfrm>
          <a:prstGeom prst="rect">
            <a:avLst/>
          </a:prstGeom>
        </p:spPr>
      </p:pic>
      <p:pic>
        <p:nvPicPr>
          <p:cNvPr id="5" name="SK-24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57859" y="4917132"/>
            <a:ext cx="8095357" cy="843409"/>
          </a:xfrm>
          <a:prstGeom prst="rect">
            <a:avLst/>
          </a:prstGeom>
        </p:spPr>
      </p:pic>
      <p:pic>
        <p:nvPicPr>
          <p:cNvPr id="6" name="SK-24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5986463"/>
            <a:ext cx="12192000" cy="28575"/>
          </a:xfrm>
          <a:prstGeom prst="rect">
            <a:avLst/>
          </a:prstGeom>
        </p:spPr>
      </p:pic>
      <p:pic>
        <p:nvPicPr>
          <p:cNvPr id="7" name="SK-24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055519"/>
            <a:ext cx="12192000" cy="802332"/>
          </a:xfrm>
          <a:prstGeom prst="rect">
            <a:avLst/>
          </a:prstGeom>
        </p:spPr>
      </p:pic>
      <p:pic>
        <p:nvPicPr>
          <p:cNvPr id="8" name="SK-24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584698" y="5033665"/>
            <a:ext cx="585192" cy="610344"/>
          </a:xfrm>
          <a:prstGeom prst="rect">
            <a:avLst/>
          </a:prstGeom>
        </p:spPr>
      </p:pic>
      <p:pic>
        <p:nvPicPr>
          <p:cNvPr id="9" name="SK-24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7169" y="1529209"/>
            <a:ext cx="11899255" cy="3161407"/>
          </a:xfrm>
          <a:prstGeom prst="rect">
            <a:avLst/>
          </a:prstGeom>
        </p:spPr>
      </p:pic>
      <p:sp>
        <p:nvSpPr>
          <p:cNvPr id="10" name="SK-24-text-9"/>
          <p:cNvSpPr/>
          <p:nvPr/>
        </p:nvSpPr>
        <p:spPr>
          <a:xfrm>
            <a:off x="499765" y="301675"/>
            <a:ext cx="11692235" cy="72687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650" b="1" dirty="0">
                <a:solidFill>
                  <a:srgbClr val="1A4273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Arquitectura: de la base de datos a la vista</a:t>
            </a:r>
            <a:endParaRPr lang="en-US" sz="4650" dirty="0"/>
          </a:p>
        </p:txBody>
      </p:sp>
      <p:sp>
        <p:nvSpPr>
          <p:cNvPr id="11" name="SK-24-text-10"/>
          <p:cNvSpPr/>
          <p:nvPr/>
        </p:nvSpPr>
        <p:spPr>
          <a:xfrm>
            <a:off x="3267373" y="5157192"/>
            <a:ext cx="8924627" cy="34974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1A427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Thymeleaf no accede directamente a la base de datos.</a:t>
            </a:r>
            <a:endParaRPr lang="en-US" sz="18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5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5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263" y="934194"/>
            <a:ext cx="1487388" cy="38100"/>
          </a:xfrm>
          <a:prstGeom prst="rect">
            <a:avLst/>
          </a:prstGeom>
        </p:spPr>
      </p:pic>
      <p:pic>
        <p:nvPicPr>
          <p:cNvPr id="4" name="SK-25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8800" y="934194"/>
            <a:ext cx="8241655" cy="38100"/>
          </a:xfrm>
          <a:prstGeom prst="rect">
            <a:avLst/>
          </a:prstGeom>
        </p:spPr>
      </p:pic>
      <p:pic>
        <p:nvPicPr>
          <p:cNvPr id="5" name="SK-25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855" y="1302990"/>
            <a:ext cx="4754761" cy="3783509"/>
          </a:xfrm>
          <a:prstGeom prst="rect">
            <a:avLst/>
          </a:prstGeom>
        </p:spPr>
      </p:pic>
      <p:pic>
        <p:nvPicPr>
          <p:cNvPr id="6" name="SK-25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7875" y="1330375"/>
            <a:ext cx="4645075" cy="3755975"/>
          </a:xfrm>
          <a:prstGeom prst="rect">
            <a:avLst/>
          </a:prstGeom>
        </p:spPr>
      </p:pic>
      <p:pic>
        <p:nvPicPr>
          <p:cNvPr id="7" name="SK-25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7875" y="1361926"/>
            <a:ext cx="4645075" cy="656927"/>
          </a:xfrm>
          <a:prstGeom prst="rect">
            <a:avLst/>
          </a:prstGeom>
        </p:spPr>
      </p:pic>
      <p:pic>
        <p:nvPicPr>
          <p:cNvPr id="8" name="SK-25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8580" y="3741688"/>
            <a:ext cx="4291459" cy="19050"/>
          </a:xfrm>
          <a:prstGeom prst="rect">
            <a:avLst/>
          </a:prstGeom>
        </p:spPr>
      </p:pic>
      <p:pic>
        <p:nvPicPr>
          <p:cNvPr id="9" name="SK-25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218063" y="1302990"/>
            <a:ext cx="6632377" cy="3783509"/>
          </a:xfrm>
          <a:prstGeom prst="rect">
            <a:avLst/>
          </a:prstGeom>
        </p:spPr>
      </p:pic>
      <p:pic>
        <p:nvPicPr>
          <p:cNvPr id="10" name="SK-25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266879" y="1330375"/>
            <a:ext cx="6522690" cy="3755975"/>
          </a:xfrm>
          <a:prstGeom prst="rect">
            <a:avLst/>
          </a:prstGeom>
        </p:spPr>
      </p:pic>
      <p:pic>
        <p:nvPicPr>
          <p:cNvPr id="11" name="SK-25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66879" y="1392138"/>
            <a:ext cx="6522690" cy="624036"/>
          </a:xfrm>
          <a:prstGeom prst="rect">
            <a:avLst/>
          </a:prstGeom>
        </p:spPr>
      </p:pic>
      <p:pic>
        <p:nvPicPr>
          <p:cNvPr id="12" name="SK-25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13177" y="1398984"/>
            <a:ext cx="451098" cy="521196"/>
          </a:xfrm>
          <a:prstGeom prst="rect">
            <a:avLst/>
          </a:prstGeom>
        </p:spPr>
      </p:pic>
      <p:pic>
        <p:nvPicPr>
          <p:cNvPr id="13" name="SK-25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414165" y="5437584"/>
            <a:ext cx="8753773" cy="625376"/>
          </a:xfrm>
          <a:prstGeom prst="rect">
            <a:avLst/>
          </a:prstGeom>
        </p:spPr>
      </p:pic>
      <p:pic>
        <p:nvPicPr>
          <p:cNvPr id="14" name="SK-25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6267450"/>
            <a:ext cx="12192000" cy="590401"/>
          </a:xfrm>
          <a:prstGeom prst="rect">
            <a:avLst/>
          </a:prstGeom>
        </p:spPr>
      </p:pic>
      <p:pic>
        <p:nvPicPr>
          <p:cNvPr id="15" name="SK-25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240066"/>
            <a:ext cx="12192000" cy="27384"/>
          </a:xfrm>
          <a:prstGeom prst="rect">
            <a:avLst/>
          </a:prstGeom>
        </p:spPr>
      </p:pic>
      <p:pic>
        <p:nvPicPr>
          <p:cNvPr id="16" name="SK-25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33686" y="5513784"/>
            <a:ext cx="524173" cy="473125"/>
          </a:xfrm>
          <a:prstGeom prst="rect">
            <a:avLst/>
          </a:prstGeom>
        </p:spPr>
      </p:pic>
      <p:pic>
        <p:nvPicPr>
          <p:cNvPr id="17" name="SK-25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97396" y="4011811"/>
            <a:ext cx="377875" cy="377130"/>
          </a:xfrm>
          <a:prstGeom prst="rect">
            <a:avLst/>
          </a:prstGeom>
        </p:spPr>
      </p:pic>
      <p:pic>
        <p:nvPicPr>
          <p:cNvPr id="18" name="SK-25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499765" y="1405830"/>
            <a:ext cx="536377" cy="534888"/>
          </a:xfrm>
          <a:prstGeom prst="rect">
            <a:avLst/>
          </a:prstGeom>
        </p:spPr>
      </p:pic>
      <p:sp>
        <p:nvSpPr>
          <p:cNvPr id="19" name="SK-25-text-18"/>
          <p:cNvSpPr/>
          <p:nvPr/>
        </p:nvSpPr>
        <p:spPr>
          <a:xfrm>
            <a:off x="304800" y="239911"/>
            <a:ext cx="11887200" cy="5348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002060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Dependencias y configuración de la base de datos</a:t>
            </a:r>
            <a:endParaRPr lang="en-US" sz="3300" dirty="0"/>
          </a:p>
        </p:txBody>
      </p:sp>
      <p:sp>
        <p:nvSpPr>
          <p:cNvPr id="20" name="SK-25-text-19"/>
          <p:cNvSpPr/>
          <p:nvPr/>
        </p:nvSpPr>
        <p:spPr>
          <a:xfrm>
            <a:off x="1121569" y="1549896"/>
            <a:ext cx="6525578" cy="31536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325" b="1" dirty="0">
                <a:solidFill>
                  <a:srgbClr val="FFFFFF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Dependencias Maven</a:t>
            </a:r>
            <a:endParaRPr lang="en-US" sz="2325" dirty="0"/>
          </a:p>
        </p:txBody>
      </p:sp>
      <p:sp>
        <p:nvSpPr>
          <p:cNvPr id="21" name="SK-25-text-20"/>
          <p:cNvSpPr/>
          <p:nvPr/>
        </p:nvSpPr>
        <p:spPr>
          <a:xfrm>
            <a:off x="682675" y="2400300"/>
            <a:ext cx="10777538" cy="32905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325" dirty="0">
                <a:solidFill>
                  <a:srgbClr val="92D05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• spring-boot-starter-data-jpa</a:t>
            </a:r>
            <a:endParaRPr lang="en-US" sz="2325" dirty="0"/>
          </a:p>
        </p:txBody>
      </p:sp>
      <p:sp>
        <p:nvSpPr>
          <p:cNvPr id="22" name="SK-25-text-21"/>
          <p:cNvSpPr/>
          <p:nvPr/>
        </p:nvSpPr>
        <p:spPr>
          <a:xfrm>
            <a:off x="682675" y="2989957"/>
            <a:ext cx="10423208" cy="30852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325" dirty="0">
                <a:solidFill>
                  <a:srgbClr val="92D05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• mysql-connector-j (runtime)</a:t>
            </a:r>
            <a:endParaRPr lang="en-US" sz="2325" dirty="0"/>
          </a:p>
        </p:txBody>
      </p:sp>
      <p:sp>
        <p:nvSpPr>
          <p:cNvPr id="23" name="SK-25-text-22"/>
          <p:cNvSpPr/>
          <p:nvPr/>
        </p:nvSpPr>
        <p:spPr>
          <a:xfrm>
            <a:off x="1097161" y="4073575"/>
            <a:ext cx="2974777" cy="5896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234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Spring Web y Thymeleaf ya</a:t>
            </a:r>
            <a:endParaRPr lang="en-US" sz="1950" dirty="0"/>
          </a:p>
          <a:p>
            <a:pPr marL="0" indent="0" algn="l">
              <a:lnSpc>
                <a:spcPts val="2340"/>
              </a:lnSpc>
              <a:buNone/>
            </a:pPr>
            <a:r>
              <a:rPr lang="en-US" sz="195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pertenecen al proyecto.</a:t>
            </a:r>
            <a:endParaRPr lang="en-US" sz="1950" dirty="0"/>
          </a:p>
        </p:txBody>
      </p:sp>
      <p:sp>
        <p:nvSpPr>
          <p:cNvPr id="24" name="SK-25-text-23"/>
          <p:cNvSpPr/>
          <p:nvPr/>
        </p:nvSpPr>
        <p:spPr>
          <a:xfrm>
            <a:off x="5425380" y="1529209"/>
            <a:ext cx="6766620" cy="34974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325" b="1" dirty="0">
                <a:solidFill>
                  <a:srgbClr val="FFFFFF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application.properties</a:t>
            </a:r>
            <a:endParaRPr lang="en-US" sz="2325" dirty="0"/>
          </a:p>
        </p:txBody>
      </p:sp>
      <p:sp>
        <p:nvSpPr>
          <p:cNvPr id="25" name="SK-25-text-24"/>
          <p:cNvSpPr/>
          <p:nvPr/>
        </p:nvSpPr>
        <p:spPr>
          <a:xfrm>
            <a:off x="5400973" y="2413992"/>
            <a:ext cx="6791027" cy="28113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5B9BD5"/>
                </a:solidFill>
              </a:rPr>
              <a:t>spring.datasource.url=jdbc:mysql://localhost:3306/&lt;BASE_DATOS&gt;</a:t>
            </a:r>
            <a:endParaRPr lang="en-US" sz="1500" dirty="0"/>
          </a:p>
        </p:txBody>
      </p:sp>
      <p:sp>
        <p:nvSpPr>
          <p:cNvPr id="26" name="SK-25-text-25"/>
          <p:cNvSpPr/>
          <p:nvPr/>
        </p:nvSpPr>
        <p:spPr>
          <a:xfrm>
            <a:off x="5400973" y="3010644"/>
            <a:ext cx="6791027" cy="2879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5B9BD5"/>
                </a:solidFill>
              </a:rPr>
              <a:t>spring.datasource.username=&lt;USUARIO&gt;</a:t>
            </a:r>
            <a:endParaRPr lang="en-US" sz="1500" dirty="0"/>
          </a:p>
        </p:txBody>
      </p:sp>
      <p:sp>
        <p:nvSpPr>
          <p:cNvPr id="27" name="SK-25-text-26"/>
          <p:cNvSpPr/>
          <p:nvPr/>
        </p:nvSpPr>
        <p:spPr>
          <a:xfrm>
            <a:off x="5400973" y="3607296"/>
            <a:ext cx="6791027" cy="28798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5B9BD5"/>
                </a:solidFill>
              </a:rPr>
              <a:t>spring.datasource.password=&lt;CONTRASEÑA&gt;</a:t>
            </a:r>
            <a:endParaRPr lang="en-US" sz="1500" dirty="0"/>
          </a:p>
        </p:txBody>
      </p:sp>
      <p:sp>
        <p:nvSpPr>
          <p:cNvPr id="28" name="SK-25-text-27"/>
          <p:cNvSpPr/>
          <p:nvPr/>
        </p:nvSpPr>
        <p:spPr>
          <a:xfrm>
            <a:off x="5400973" y="4238179"/>
            <a:ext cx="6791027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5B9BD5"/>
                </a:solidFill>
              </a:rPr>
              <a:t>spring.jpa.hibernate.ddl-auto=update</a:t>
            </a:r>
            <a:endParaRPr lang="en-US" sz="1500" dirty="0"/>
          </a:p>
        </p:txBody>
      </p:sp>
      <p:sp>
        <p:nvSpPr>
          <p:cNvPr id="29" name="SK-25-text-28"/>
          <p:cNvSpPr/>
          <p:nvPr/>
        </p:nvSpPr>
        <p:spPr>
          <a:xfrm>
            <a:off x="2352973" y="5637163"/>
            <a:ext cx="9839027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Reemplace los marcadores y gestione las credenciales fuera del código en entornos reales.</a:t>
            </a:r>
            <a:endParaRPr lang="en-US" sz="15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6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6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059" y="975271"/>
            <a:ext cx="1011882" cy="38100"/>
          </a:xfrm>
          <a:prstGeom prst="rect">
            <a:avLst/>
          </a:prstGeom>
        </p:spPr>
      </p:pic>
      <p:pic>
        <p:nvPicPr>
          <p:cNvPr id="4" name="SK-26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6855" y="1206996"/>
            <a:ext cx="6888361" cy="3998119"/>
          </a:xfrm>
          <a:prstGeom prst="rect">
            <a:avLst/>
          </a:prstGeom>
        </p:spPr>
      </p:pic>
      <p:pic>
        <p:nvPicPr>
          <p:cNvPr id="5" name="SK-26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6855" y="5472559"/>
            <a:ext cx="6888361" cy="617190"/>
          </a:xfrm>
          <a:prstGeom prst="rect">
            <a:avLst/>
          </a:prstGeom>
        </p:spPr>
      </p:pic>
      <p:pic>
        <p:nvPicPr>
          <p:cNvPr id="6" name="SK-26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34573" y="1241227"/>
            <a:ext cx="4230588" cy="946398"/>
          </a:xfrm>
          <a:prstGeom prst="rect">
            <a:avLst/>
          </a:prstGeom>
        </p:spPr>
      </p:pic>
      <p:pic>
        <p:nvPicPr>
          <p:cNvPr id="7" name="SK-26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4573" y="1241227"/>
            <a:ext cx="48667" cy="953244"/>
          </a:xfrm>
          <a:prstGeom prst="rect">
            <a:avLst/>
          </a:prstGeom>
        </p:spPr>
      </p:pic>
      <p:pic>
        <p:nvPicPr>
          <p:cNvPr id="8" name="SK-26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34573" y="2338536"/>
            <a:ext cx="4230588" cy="953244"/>
          </a:xfrm>
          <a:prstGeom prst="rect">
            <a:avLst/>
          </a:prstGeom>
        </p:spPr>
      </p:pic>
      <p:pic>
        <p:nvPicPr>
          <p:cNvPr id="9" name="SK-26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534573" y="2338536"/>
            <a:ext cx="48667" cy="953244"/>
          </a:xfrm>
          <a:prstGeom prst="rect">
            <a:avLst/>
          </a:prstGeom>
        </p:spPr>
      </p:pic>
      <p:pic>
        <p:nvPicPr>
          <p:cNvPr id="10" name="SK-26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534573" y="3435846"/>
            <a:ext cx="4230588" cy="946398"/>
          </a:xfrm>
          <a:prstGeom prst="rect">
            <a:avLst/>
          </a:prstGeom>
        </p:spPr>
      </p:pic>
      <p:pic>
        <p:nvPicPr>
          <p:cNvPr id="11" name="SK-26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34573" y="3435846"/>
            <a:ext cx="48667" cy="953244"/>
          </a:xfrm>
          <a:prstGeom prst="rect">
            <a:avLst/>
          </a:prstGeom>
        </p:spPr>
      </p:pic>
      <p:pic>
        <p:nvPicPr>
          <p:cNvPr id="12" name="SK-26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534573" y="4533007"/>
            <a:ext cx="4230588" cy="925711"/>
          </a:xfrm>
          <a:prstGeom prst="rect">
            <a:avLst/>
          </a:prstGeom>
        </p:spPr>
      </p:pic>
      <p:pic>
        <p:nvPicPr>
          <p:cNvPr id="13" name="SK-26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534573" y="4533007"/>
            <a:ext cx="48667" cy="953244"/>
          </a:xfrm>
          <a:prstGeom prst="rect">
            <a:avLst/>
          </a:prstGeom>
        </p:spPr>
      </p:pic>
      <p:pic>
        <p:nvPicPr>
          <p:cNvPr id="14" name="SK-26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6325791"/>
            <a:ext cx="12192000" cy="27384"/>
          </a:xfrm>
          <a:prstGeom prst="rect">
            <a:avLst/>
          </a:prstGeom>
        </p:spPr>
      </p:pic>
      <p:pic>
        <p:nvPicPr>
          <p:cNvPr id="15" name="SK-26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353175"/>
            <a:ext cx="12192000" cy="504676"/>
          </a:xfrm>
          <a:prstGeom prst="rect">
            <a:avLst/>
          </a:prstGeom>
        </p:spPr>
      </p:pic>
      <p:pic>
        <p:nvPicPr>
          <p:cNvPr id="16" name="SK-26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754094" y="4656534"/>
            <a:ext cx="670471" cy="678805"/>
          </a:xfrm>
          <a:prstGeom prst="rect">
            <a:avLst/>
          </a:prstGeom>
        </p:spPr>
      </p:pic>
      <p:pic>
        <p:nvPicPr>
          <p:cNvPr id="17" name="SK-26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754094" y="3572917"/>
            <a:ext cx="670471" cy="671959"/>
          </a:xfrm>
          <a:prstGeom prst="rect">
            <a:avLst/>
          </a:prstGeom>
        </p:spPr>
      </p:pic>
      <p:pic>
        <p:nvPicPr>
          <p:cNvPr id="18" name="SK-26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754094" y="2475607"/>
            <a:ext cx="670471" cy="678805"/>
          </a:xfrm>
          <a:prstGeom prst="rect">
            <a:avLst/>
          </a:prstGeom>
        </p:spPr>
      </p:pic>
      <p:pic>
        <p:nvPicPr>
          <p:cNvPr id="19" name="SK-26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741890" y="1371600"/>
            <a:ext cx="682675" cy="685800"/>
          </a:xfrm>
          <a:prstGeom prst="rect">
            <a:avLst/>
          </a:prstGeom>
        </p:spPr>
      </p:pic>
      <p:pic>
        <p:nvPicPr>
          <p:cNvPr id="20" name="SK-26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24173" y="5561707"/>
            <a:ext cx="451098" cy="438894"/>
          </a:xfrm>
          <a:prstGeom prst="rect">
            <a:avLst/>
          </a:prstGeom>
        </p:spPr>
      </p:pic>
      <p:sp>
        <p:nvSpPr>
          <p:cNvPr id="21" name="SK-26-text-20"/>
          <p:cNvSpPr/>
          <p:nvPr/>
        </p:nvSpPr>
        <p:spPr>
          <a:xfrm>
            <a:off x="304800" y="356592"/>
            <a:ext cx="11887200" cy="45943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300" b="1" dirty="0">
                <a:solidFill>
                  <a:srgbClr val="003399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1. Crear la entidad JPA</a:t>
            </a:r>
            <a:endParaRPr lang="en-US" sz="3300" dirty="0"/>
          </a:p>
        </p:txBody>
      </p:sp>
      <p:sp>
        <p:nvSpPr>
          <p:cNvPr id="22" name="SK-26-text-21"/>
          <p:cNvSpPr/>
          <p:nvPr/>
        </p:nvSpPr>
        <p:spPr>
          <a:xfrm>
            <a:off x="572988" y="1481286"/>
            <a:ext cx="1864995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FFCC00"/>
                </a:solidFill>
              </a:rPr>
              <a:t>@Entity</a:t>
            </a:r>
            <a:endParaRPr lang="en-US" sz="1650" dirty="0"/>
          </a:p>
        </p:txBody>
      </p:sp>
      <p:sp>
        <p:nvSpPr>
          <p:cNvPr id="23" name="SK-26-text-22"/>
          <p:cNvSpPr/>
          <p:nvPr/>
        </p:nvSpPr>
        <p:spPr>
          <a:xfrm>
            <a:off x="572988" y="1892796"/>
            <a:ext cx="5620702" cy="27429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dirty="0">
                <a:solidFill>
                  <a:srgbClr val="FFFFFF"/>
                </a:solidFill>
              </a:rPr>
              <a:t>public class Producto {</a:t>
            </a:r>
            <a:endParaRPr lang="en-US" sz="1575" dirty="0"/>
          </a:p>
        </p:txBody>
      </p:sp>
      <p:sp>
        <p:nvSpPr>
          <p:cNvPr id="24" name="SK-26-text-23"/>
          <p:cNvSpPr/>
          <p:nvPr/>
        </p:nvSpPr>
        <p:spPr>
          <a:xfrm>
            <a:off x="853380" y="2372767"/>
            <a:ext cx="859155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FFCC00"/>
                </a:solidFill>
              </a:rPr>
              <a:t>@Id</a:t>
            </a:r>
            <a:endParaRPr lang="en-US" sz="1650" dirty="0"/>
          </a:p>
        </p:txBody>
      </p:sp>
      <p:sp>
        <p:nvSpPr>
          <p:cNvPr id="25" name="SK-26-text-24"/>
          <p:cNvSpPr/>
          <p:nvPr/>
        </p:nvSpPr>
        <p:spPr>
          <a:xfrm>
            <a:off x="853380" y="2818507"/>
            <a:ext cx="11338620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b="1" dirty="0">
                <a:solidFill>
                  <a:srgbClr val="FFCC00"/>
                </a:solidFill>
              </a:rPr>
              <a:t>@GeneratedValue(strategy = GenerationType.IDENTITY)</a:t>
            </a:r>
            <a:endParaRPr lang="en-US" sz="1650" dirty="0"/>
          </a:p>
        </p:txBody>
      </p:sp>
      <p:sp>
        <p:nvSpPr>
          <p:cNvPr id="26" name="SK-26-text-25"/>
          <p:cNvSpPr/>
          <p:nvPr/>
        </p:nvSpPr>
        <p:spPr>
          <a:xfrm>
            <a:off x="853380" y="3298627"/>
            <a:ext cx="3940492" cy="2605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dirty="0">
                <a:solidFill>
                  <a:srgbClr val="FFFFFF"/>
                </a:solidFill>
              </a:rPr>
              <a:t>private Long id;</a:t>
            </a:r>
            <a:endParaRPr lang="en-US" sz="1575" dirty="0"/>
          </a:p>
        </p:txBody>
      </p:sp>
      <p:sp>
        <p:nvSpPr>
          <p:cNvPr id="27" name="SK-26-text-26"/>
          <p:cNvSpPr/>
          <p:nvPr/>
        </p:nvSpPr>
        <p:spPr>
          <a:xfrm>
            <a:off x="853380" y="3764905"/>
            <a:ext cx="5380672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dirty="0">
                <a:solidFill>
                  <a:srgbClr val="FFFFFF"/>
                </a:solidFill>
              </a:rPr>
              <a:t>private String nombre;</a:t>
            </a:r>
            <a:endParaRPr lang="en-US" sz="1575" dirty="0"/>
          </a:p>
        </p:txBody>
      </p:sp>
      <p:sp>
        <p:nvSpPr>
          <p:cNvPr id="28" name="SK-26-text-27"/>
          <p:cNvSpPr/>
          <p:nvPr/>
        </p:nvSpPr>
        <p:spPr>
          <a:xfrm>
            <a:off x="853380" y="4224486"/>
            <a:ext cx="6340793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dirty="0">
                <a:solidFill>
                  <a:srgbClr val="FFFFFF"/>
                </a:solidFill>
              </a:rPr>
              <a:t>private BigDecimal precio;</a:t>
            </a:r>
            <a:endParaRPr lang="en-US" sz="1575" dirty="0"/>
          </a:p>
        </p:txBody>
      </p:sp>
      <p:sp>
        <p:nvSpPr>
          <p:cNvPr id="29" name="SK-26-text-28"/>
          <p:cNvSpPr/>
          <p:nvPr/>
        </p:nvSpPr>
        <p:spPr>
          <a:xfrm>
            <a:off x="560784" y="4697611"/>
            <a:ext cx="340043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75" dirty="0">
                <a:solidFill>
                  <a:srgbClr val="FFFFFF"/>
                </a:solidFill>
              </a:rPr>
              <a:t>}</a:t>
            </a:r>
            <a:endParaRPr lang="en-US" sz="1575" dirty="0"/>
          </a:p>
        </p:txBody>
      </p:sp>
      <p:sp>
        <p:nvSpPr>
          <p:cNvPr id="30" name="SK-26-text-29"/>
          <p:cNvSpPr/>
          <p:nvPr/>
        </p:nvSpPr>
        <p:spPr>
          <a:xfrm>
            <a:off x="1182588" y="5685234"/>
            <a:ext cx="11009412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3399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Incluya constructores, getters y setters en el proyecto.</a:t>
            </a:r>
            <a:endParaRPr lang="en-US" sz="1650" dirty="0"/>
          </a:p>
        </p:txBody>
      </p:sp>
      <p:sp>
        <p:nvSpPr>
          <p:cNvPr id="31" name="SK-26-text-30"/>
          <p:cNvSpPr/>
          <p:nvPr/>
        </p:nvSpPr>
        <p:spPr>
          <a:xfrm>
            <a:off x="8607475" y="1625203"/>
            <a:ext cx="3584525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@Entity: clase persistente</a:t>
            </a:r>
            <a:endParaRPr lang="en-US" sz="1650" dirty="0"/>
          </a:p>
        </p:txBody>
      </p:sp>
      <p:sp>
        <p:nvSpPr>
          <p:cNvPr id="32" name="SK-26-text-31"/>
          <p:cNvSpPr/>
          <p:nvPr/>
        </p:nvSpPr>
        <p:spPr>
          <a:xfrm>
            <a:off x="8607475" y="2715667"/>
            <a:ext cx="3584525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@Id: clave primaria</a:t>
            </a:r>
            <a:endParaRPr lang="en-US" sz="1650" dirty="0"/>
          </a:p>
        </p:txBody>
      </p:sp>
      <p:sp>
        <p:nvSpPr>
          <p:cNvPr id="33" name="SK-26-text-32"/>
          <p:cNvSpPr/>
          <p:nvPr/>
        </p:nvSpPr>
        <p:spPr>
          <a:xfrm>
            <a:off x="8583067" y="3833515"/>
            <a:ext cx="3608933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@GeneratedValue: id automático</a:t>
            </a:r>
            <a:endParaRPr lang="en-US" sz="1650" dirty="0"/>
          </a:p>
        </p:txBody>
      </p:sp>
      <p:sp>
        <p:nvSpPr>
          <p:cNvPr id="34" name="SK-26-text-33"/>
          <p:cNvSpPr/>
          <p:nvPr/>
        </p:nvSpPr>
        <p:spPr>
          <a:xfrm>
            <a:off x="8595271" y="4923979"/>
            <a:ext cx="3596729" cy="23306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650" dirty="0">
                <a:solidFill>
                  <a:srgbClr val="000000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Cada instancia representa una fila</a:t>
            </a:r>
            <a:endParaRPr lang="en-US" sz="165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7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7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73944"/>
            <a:ext cx="11765161" cy="19050"/>
          </a:xfrm>
          <a:prstGeom prst="rect">
            <a:avLst/>
          </a:prstGeom>
        </p:spPr>
      </p:pic>
      <p:pic>
        <p:nvPicPr>
          <p:cNvPr id="4" name="SK-27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28698" y="1049238"/>
            <a:ext cx="121890" cy="68461"/>
          </a:xfrm>
          <a:prstGeom prst="rect">
            <a:avLst/>
          </a:prstGeom>
        </p:spPr>
      </p:pic>
      <p:pic>
        <p:nvPicPr>
          <p:cNvPr id="5" name="SK-27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0079" y="1453753"/>
            <a:ext cx="11411694" cy="2132707"/>
          </a:xfrm>
          <a:prstGeom prst="rect">
            <a:avLst/>
          </a:prstGeom>
        </p:spPr>
      </p:pic>
      <p:pic>
        <p:nvPicPr>
          <p:cNvPr id="6" name="SK-27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0079" y="3929509"/>
            <a:ext cx="2474863" cy="1227534"/>
          </a:xfrm>
          <a:prstGeom prst="rect">
            <a:avLst/>
          </a:prstGeom>
        </p:spPr>
      </p:pic>
      <p:pic>
        <p:nvPicPr>
          <p:cNvPr id="7" name="SK-27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9600" y="4571554"/>
            <a:ext cx="548580" cy="19050"/>
          </a:xfrm>
          <a:prstGeom prst="rect">
            <a:avLst/>
          </a:prstGeom>
        </p:spPr>
      </p:pic>
      <p:pic>
        <p:nvPicPr>
          <p:cNvPr id="8" name="SK-27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524000" y="4566791"/>
            <a:ext cx="572988" cy="28575"/>
          </a:xfrm>
          <a:prstGeom prst="rect">
            <a:avLst/>
          </a:prstGeom>
        </p:spPr>
      </p:pic>
      <p:pic>
        <p:nvPicPr>
          <p:cNvPr id="9" name="SK-27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048000" y="3929509"/>
            <a:ext cx="2657773" cy="1227534"/>
          </a:xfrm>
          <a:prstGeom prst="rect">
            <a:avLst/>
          </a:prstGeom>
        </p:spPr>
      </p:pic>
      <p:pic>
        <p:nvPicPr>
          <p:cNvPr id="10" name="SK-27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67373" y="4571554"/>
            <a:ext cx="548580" cy="19050"/>
          </a:xfrm>
          <a:prstGeom prst="rect">
            <a:avLst/>
          </a:prstGeom>
        </p:spPr>
      </p:pic>
      <p:pic>
        <p:nvPicPr>
          <p:cNvPr id="11" name="SK-27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06180" y="4566791"/>
            <a:ext cx="572988" cy="28575"/>
          </a:xfrm>
          <a:prstGeom prst="rect">
            <a:avLst/>
          </a:prstGeom>
        </p:spPr>
      </p:pic>
      <p:pic>
        <p:nvPicPr>
          <p:cNvPr id="12" name="SK-27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876479" y="3929509"/>
            <a:ext cx="2877294" cy="1227534"/>
          </a:xfrm>
          <a:prstGeom prst="rect">
            <a:avLst/>
          </a:prstGeom>
        </p:spPr>
      </p:pic>
      <p:pic>
        <p:nvPicPr>
          <p:cNvPr id="13" name="SK-27-img-12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32290" y="4566791"/>
            <a:ext cx="572988" cy="28575"/>
          </a:xfrm>
          <a:prstGeom prst="rect">
            <a:avLst/>
          </a:prstGeom>
        </p:spPr>
      </p:pic>
      <p:pic>
        <p:nvPicPr>
          <p:cNvPr id="14" name="SK-27-img-13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924479" y="3929509"/>
            <a:ext cx="2877294" cy="1227534"/>
          </a:xfrm>
          <a:prstGeom prst="rect">
            <a:avLst/>
          </a:prstGeom>
        </p:spPr>
      </p:pic>
      <p:pic>
        <p:nvPicPr>
          <p:cNvPr id="15" name="SK-27-img-14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180290" y="4566791"/>
            <a:ext cx="572988" cy="28575"/>
          </a:xfrm>
          <a:prstGeom prst="rect">
            <a:avLst/>
          </a:prstGeom>
        </p:spPr>
      </p:pic>
      <p:pic>
        <p:nvPicPr>
          <p:cNvPr id="16" name="SK-27-img-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5501580"/>
            <a:ext cx="12192000" cy="38100"/>
          </a:xfrm>
          <a:prstGeom prst="rect">
            <a:avLst/>
          </a:prstGeom>
        </p:spPr>
      </p:pic>
      <p:pic>
        <p:nvPicPr>
          <p:cNvPr id="17" name="SK-27-img-16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5548015"/>
            <a:ext cx="12192000" cy="1309836"/>
          </a:xfrm>
          <a:prstGeom prst="rect">
            <a:avLst/>
          </a:prstGeom>
        </p:spPr>
      </p:pic>
      <p:pic>
        <p:nvPicPr>
          <p:cNvPr id="18" name="SK-27-img-17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307157" y="5932140"/>
            <a:ext cx="19050" cy="548580"/>
          </a:xfrm>
          <a:prstGeom prst="rect">
            <a:avLst/>
          </a:prstGeom>
        </p:spPr>
      </p:pic>
      <p:pic>
        <p:nvPicPr>
          <p:cNvPr id="19" name="SK-27-img-18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14486" y="5822305"/>
            <a:ext cx="792361" cy="774948"/>
          </a:xfrm>
          <a:prstGeom prst="rect">
            <a:avLst/>
          </a:prstGeom>
        </p:spPr>
      </p:pic>
      <p:pic>
        <p:nvPicPr>
          <p:cNvPr id="20" name="SK-27-img-19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997553" y="4135338"/>
            <a:ext cx="841177" cy="816025"/>
          </a:xfrm>
          <a:prstGeom prst="rect">
            <a:avLst/>
          </a:prstGeom>
        </p:spPr>
      </p:pic>
      <p:pic>
        <p:nvPicPr>
          <p:cNvPr id="21" name="SK-27-img-20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5925294" y="4135338"/>
            <a:ext cx="853380" cy="816025"/>
          </a:xfrm>
          <a:prstGeom prst="rect">
            <a:avLst/>
          </a:prstGeom>
        </p:spPr>
      </p:pic>
      <p:pic>
        <p:nvPicPr>
          <p:cNvPr id="22" name="SK-27-img-21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157686" y="4135338"/>
            <a:ext cx="816769" cy="816025"/>
          </a:xfrm>
          <a:prstGeom prst="rect">
            <a:avLst/>
          </a:prstGeom>
        </p:spPr>
      </p:pic>
      <p:pic>
        <p:nvPicPr>
          <p:cNvPr id="23" name="SK-27-img-22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451098" y="4135338"/>
            <a:ext cx="865584" cy="816025"/>
          </a:xfrm>
          <a:prstGeom prst="rect">
            <a:avLst/>
          </a:prstGeom>
        </p:spPr>
      </p:pic>
      <p:pic>
        <p:nvPicPr>
          <p:cNvPr id="24" name="SK-27-img-23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77788" y="1707505"/>
            <a:ext cx="8546455" cy="1625203"/>
          </a:xfrm>
          <a:prstGeom prst="rect">
            <a:avLst/>
          </a:prstGeom>
        </p:spPr>
      </p:pic>
      <p:sp>
        <p:nvSpPr>
          <p:cNvPr id="25" name="SK-27-text-24"/>
          <p:cNvSpPr/>
          <p:nvPr/>
        </p:nvSpPr>
        <p:spPr>
          <a:xfrm>
            <a:off x="141238" y="315367"/>
            <a:ext cx="1082725" cy="72687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6300" b="1" dirty="0">
                <a:solidFill>
                  <a:srgbClr val="FFFFFF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2.</a:t>
            </a:r>
            <a:endParaRPr lang="en-US" sz="6300" dirty="0"/>
          </a:p>
        </p:txBody>
      </p:sp>
      <p:sp>
        <p:nvSpPr>
          <p:cNvPr id="26" name="SK-27-text-25"/>
          <p:cNvSpPr/>
          <p:nvPr/>
        </p:nvSpPr>
        <p:spPr>
          <a:xfrm>
            <a:off x="1243459" y="397669"/>
            <a:ext cx="10948541" cy="6034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350" b="1" dirty="0">
                <a:solidFill>
                  <a:srgbClr val="213B69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Crear el repositorio</a:t>
            </a:r>
            <a:endParaRPr lang="en-US" sz="4350" dirty="0"/>
          </a:p>
        </p:txBody>
      </p:sp>
      <p:sp>
        <p:nvSpPr>
          <p:cNvPr id="27" name="SK-27-text-26"/>
          <p:cNvSpPr/>
          <p:nvPr/>
        </p:nvSpPr>
        <p:spPr>
          <a:xfrm>
            <a:off x="1475184" y="4155877"/>
            <a:ext cx="2857500" cy="24675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13B69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findAll():</a:t>
            </a:r>
            <a:endParaRPr lang="en-US" sz="1800" dirty="0"/>
          </a:p>
        </p:txBody>
      </p:sp>
      <p:sp>
        <p:nvSpPr>
          <p:cNvPr id="28" name="SK-27-text-27"/>
          <p:cNvSpPr/>
          <p:nvPr/>
        </p:nvSpPr>
        <p:spPr>
          <a:xfrm>
            <a:off x="1487388" y="4731990"/>
            <a:ext cx="1393508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12121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listar</a:t>
            </a:r>
            <a:endParaRPr lang="en-US" sz="1425" dirty="0"/>
          </a:p>
        </p:txBody>
      </p:sp>
      <p:sp>
        <p:nvSpPr>
          <p:cNvPr id="29" name="SK-27-text-28"/>
          <p:cNvSpPr/>
          <p:nvPr/>
        </p:nvSpPr>
        <p:spPr>
          <a:xfrm>
            <a:off x="4145161" y="4155877"/>
            <a:ext cx="368046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13B69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findById(id):</a:t>
            </a:r>
            <a:endParaRPr lang="en-US" sz="1800" dirty="0"/>
          </a:p>
        </p:txBody>
      </p:sp>
      <p:sp>
        <p:nvSpPr>
          <p:cNvPr id="30" name="SK-27-text-29"/>
          <p:cNvSpPr/>
          <p:nvPr/>
        </p:nvSpPr>
        <p:spPr>
          <a:xfrm>
            <a:off x="4157365" y="4731990"/>
            <a:ext cx="1393508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12121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buscar</a:t>
            </a:r>
            <a:endParaRPr lang="en-US" sz="1425" dirty="0"/>
          </a:p>
        </p:txBody>
      </p:sp>
      <p:sp>
        <p:nvSpPr>
          <p:cNvPr id="31" name="SK-27-text-30"/>
          <p:cNvSpPr/>
          <p:nvPr/>
        </p:nvSpPr>
        <p:spPr>
          <a:xfrm>
            <a:off x="6924973" y="4155877"/>
            <a:ext cx="422910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13B69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save(producto):</a:t>
            </a:r>
            <a:endParaRPr lang="en-US" sz="1800" dirty="0"/>
          </a:p>
        </p:txBody>
      </p:sp>
      <p:sp>
        <p:nvSpPr>
          <p:cNvPr id="32" name="SK-27-text-31"/>
          <p:cNvSpPr/>
          <p:nvPr/>
        </p:nvSpPr>
        <p:spPr>
          <a:xfrm>
            <a:off x="6937177" y="4731990"/>
            <a:ext cx="3999548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12121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crear o actualizar</a:t>
            </a:r>
            <a:endParaRPr lang="en-US" sz="1425" dirty="0"/>
          </a:p>
        </p:txBody>
      </p:sp>
      <p:sp>
        <p:nvSpPr>
          <p:cNvPr id="33" name="SK-27-text-32"/>
          <p:cNvSpPr/>
          <p:nvPr/>
        </p:nvSpPr>
        <p:spPr>
          <a:xfrm>
            <a:off x="9997380" y="4155877"/>
            <a:ext cx="219462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b="1" dirty="0">
                <a:solidFill>
                  <a:srgbClr val="213B69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deleteById(id):</a:t>
            </a:r>
            <a:endParaRPr lang="en-US" sz="1800" dirty="0"/>
          </a:p>
        </p:txBody>
      </p:sp>
      <p:sp>
        <p:nvSpPr>
          <p:cNvPr id="34" name="SK-27-text-33"/>
          <p:cNvSpPr/>
          <p:nvPr/>
        </p:nvSpPr>
        <p:spPr>
          <a:xfrm>
            <a:off x="9997380" y="4731990"/>
            <a:ext cx="1827848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212121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eliminar</a:t>
            </a:r>
            <a:endParaRPr lang="en-US" sz="1425" dirty="0"/>
          </a:p>
        </p:txBody>
      </p:sp>
      <p:sp>
        <p:nvSpPr>
          <p:cNvPr id="35" name="SK-27-text-34"/>
          <p:cNvSpPr/>
          <p:nvPr/>
        </p:nvSpPr>
        <p:spPr>
          <a:xfrm>
            <a:off x="1450777" y="6110436"/>
            <a:ext cx="10741223" cy="26744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800" dirty="0">
                <a:solidFill>
                  <a:srgbClr val="FFFFFF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Producto es la entidad; Long es el tipo de su id</a:t>
            </a:r>
            <a:endParaRPr lang="en-US" sz="18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8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8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59561" y="1329779"/>
            <a:ext cx="2011561" cy="28575"/>
          </a:xfrm>
          <a:prstGeom prst="rect">
            <a:avLst/>
          </a:prstGeom>
        </p:spPr>
      </p:pic>
      <p:pic>
        <p:nvPicPr>
          <p:cNvPr id="4" name="SK-28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68753" y="1323529"/>
            <a:ext cx="73075" cy="41077"/>
          </a:xfrm>
          <a:prstGeom prst="rect">
            <a:avLst/>
          </a:prstGeom>
        </p:spPr>
      </p:pic>
      <p:pic>
        <p:nvPicPr>
          <p:cNvPr id="5" name="SK-28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4173" y="1680121"/>
            <a:ext cx="5425380" cy="2043559"/>
          </a:xfrm>
          <a:prstGeom prst="rect">
            <a:avLst/>
          </a:prstGeom>
        </p:spPr>
      </p:pic>
      <p:pic>
        <p:nvPicPr>
          <p:cNvPr id="6" name="SK-28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0094" y="1680121"/>
            <a:ext cx="5425380" cy="2050405"/>
          </a:xfrm>
          <a:prstGeom prst="rect">
            <a:avLst/>
          </a:prstGeom>
        </p:spPr>
      </p:pic>
      <p:pic>
        <p:nvPicPr>
          <p:cNvPr id="7" name="SK-28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96173" y="1837879"/>
            <a:ext cx="146298" cy="82153"/>
          </a:xfrm>
          <a:prstGeom prst="rect">
            <a:avLst/>
          </a:prstGeom>
        </p:spPr>
      </p:pic>
      <p:pic>
        <p:nvPicPr>
          <p:cNvPr id="8" name="SK-28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39953" y="1837879"/>
            <a:ext cx="146298" cy="82153"/>
          </a:xfrm>
          <a:prstGeom prst="rect">
            <a:avLst/>
          </a:prstGeom>
        </p:spPr>
      </p:pic>
      <p:pic>
        <p:nvPicPr>
          <p:cNvPr id="9" name="SK-28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83882" y="1837879"/>
            <a:ext cx="146298" cy="82153"/>
          </a:xfrm>
          <a:prstGeom prst="rect">
            <a:avLst/>
          </a:prstGeom>
        </p:spPr>
      </p:pic>
      <p:pic>
        <p:nvPicPr>
          <p:cNvPr id="10" name="SK-28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802094" y="1837879"/>
            <a:ext cx="146298" cy="82153"/>
          </a:xfrm>
          <a:prstGeom prst="rect">
            <a:avLst/>
          </a:prstGeom>
        </p:spPr>
      </p:pic>
      <p:pic>
        <p:nvPicPr>
          <p:cNvPr id="11" name="SK-28-img-10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045875" y="1837879"/>
            <a:ext cx="146298" cy="82153"/>
          </a:xfrm>
          <a:prstGeom prst="rect">
            <a:avLst/>
          </a:prstGeom>
        </p:spPr>
      </p:pic>
      <p:pic>
        <p:nvPicPr>
          <p:cNvPr id="12" name="SK-28-img-11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1289655" y="1837879"/>
            <a:ext cx="146298" cy="82153"/>
          </a:xfrm>
          <a:prstGeom prst="rect">
            <a:avLst/>
          </a:prstGeom>
        </p:spPr>
      </p:pic>
      <p:pic>
        <p:nvPicPr>
          <p:cNvPr id="13" name="SK-28-img-12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02196" y="4114056"/>
            <a:ext cx="3291780" cy="625376"/>
          </a:xfrm>
          <a:prstGeom prst="rect">
            <a:avLst/>
          </a:prstGeom>
        </p:spPr>
      </p:pic>
      <p:pic>
        <p:nvPicPr>
          <p:cNvPr id="14" name="SK-28-img-13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645075" y="4107805"/>
            <a:ext cx="2816275" cy="630882"/>
          </a:xfrm>
          <a:prstGeom prst="rect">
            <a:avLst/>
          </a:prstGeom>
        </p:spPr>
      </p:pic>
      <p:pic>
        <p:nvPicPr>
          <p:cNvPr id="15" name="SK-28-img-14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875984" y="3819227"/>
            <a:ext cx="3669655" cy="919609"/>
          </a:xfrm>
          <a:prstGeom prst="rect">
            <a:avLst/>
          </a:prstGeom>
        </p:spPr>
      </p:pic>
      <p:pic>
        <p:nvPicPr>
          <p:cNvPr id="16" name="SK-28-img-15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194792" y="4958209"/>
            <a:ext cx="2682180" cy="671959"/>
          </a:xfrm>
          <a:prstGeom prst="rect">
            <a:avLst/>
          </a:prstGeom>
        </p:spPr>
      </p:pic>
      <p:pic>
        <p:nvPicPr>
          <p:cNvPr id="17" name="SK-28-img-16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4645075" y="4958209"/>
            <a:ext cx="2816275" cy="665113"/>
          </a:xfrm>
          <a:prstGeom prst="rect">
            <a:avLst/>
          </a:prstGeom>
        </p:spPr>
      </p:pic>
      <p:pic>
        <p:nvPicPr>
          <p:cNvPr id="18" name="SK-28-img-17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314879" y="4958209"/>
            <a:ext cx="2706588" cy="671959"/>
          </a:xfrm>
          <a:prstGeom prst="rect">
            <a:avLst/>
          </a:prstGeom>
        </p:spPr>
      </p:pic>
      <p:pic>
        <p:nvPicPr>
          <p:cNvPr id="19" name="SK-28-img-18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937992" y="5284738"/>
            <a:ext cx="597396" cy="19050"/>
          </a:xfrm>
          <a:prstGeom prst="rect">
            <a:avLst/>
          </a:prstGeom>
        </p:spPr>
      </p:pic>
      <p:pic>
        <p:nvPicPr>
          <p:cNvPr id="20" name="SK-28-img-19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477900" y="5260587"/>
            <a:ext cx="67352" cy="67352"/>
          </a:xfrm>
          <a:prstGeom prst="rect">
            <a:avLst/>
          </a:prstGeom>
        </p:spPr>
      </p:pic>
      <p:pic>
        <p:nvPicPr>
          <p:cNvPr id="21" name="SK-28-img-20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583388" y="5284738"/>
            <a:ext cx="609600" cy="19050"/>
          </a:xfrm>
          <a:prstGeom prst="rect">
            <a:avLst/>
          </a:prstGeom>
        </p:spPr>
      </p:pic>
      <p:pic>
        <p:nvPicPr>
          <p:cNvPr id="22" name="SK-28-img-21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8135500" y="5260587"/>
            <a:ext cx="67352" cy="67352"/>
          </a:xfrm>
          <a:prstGeom prst="rect">
            <a:avLst/>
          </a:prstGeom>
        </p:spPr>
      </p:pic>
      <p:pic>
        <p:nvPicPr>
          <p:cNvPr id="23" name="SK-28-img-22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389584" y="5678388"/>
            <a:ext cx="7302996" cy="370284"/>
          </a:xfrm>
          <a:prstGeom prst="rect">
            <a:avLst/>
          </a:prstGeom>
        </p:spPr>
      </p:pic>
      <p:pic>
        <p:nvPicPr>
          <p:cNvPr id="24" name="SK-28-img-23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0" y="6267450"/>
            <a:ext cx="12192000" cy="590401"/>
          </a:xfrm>
          <a:prstGeom prst="rect">
            <a:avLst/>
          </a:prstGeom>
        </p:spPr>
      </p:pic>
      <p:pic>
        <p:nvPicPr>
          <p:cNvPr id="25" name="SK-28-img-24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0" y="6208514"/>
            <a:ext cx="12192000" cy="9525"/>
          </a:xfrm>
          <a:prstGeom prst="rect">
            <a:avLst/>
          </a:prstGeom>
        </p:spPr>
      </p:pic>
      <p:pic>
        <p:nvPicPr>
          <p:cNvPr id="26" name="SK-28-img-25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8509992" y="5115967"/>
            <a:ext cx="524173" cy="342900"/>
          </a:xfrm>
          <a:prstGeom prst="rect">
            <a:avLst/>
          </a:prstGeom>
        </p:spPr>
      </p:pic>
      <p:pic>
        <p:nvPicPr>
          <p:cNvPr id="27" name="SK-28-img-26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4937671" y="5047357"/>
            <a:ext cx="475357" cy="486817"/>
          </a:xfrm>
          <a:prstGeom prst="rect">
            <a:avLst/>
          </a:prstGeom>
        </p:spPr>
      </p:pic>
      <p:pic>
        <p:nvPicPr>
          <p:cNvPr id="28" name="SK-28-img-27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1158180" y="5068044"/>
            <a:ext cx="694879" cy="452586"/>
          </a:xfrm>
          <a:prstGeom prst="rect">
            <a:avLst/>
          </a:prstGeom>
        </p:spPr>
      </p:pic>
      <p:pic>
        <p:nvPicPr>
          <p:cNvPr id="29" name="SK-28-img-28" descr="preencoded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7814965" y="4190107"/>
            <a:ext cx="475357" cy="466279"/>
          </a:xfrm>
          <a:prstGeom prst="rect">
            <a:avLst/>
          </a:prstGeom>
        </p:spPr>
      </p:pic>
      <p:pic>
        <p:nvPicPr>
          <p:cNvPr id="30" name="SK-28-img-29" descr="preencoded.png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4681686" y="4190107"/>
            <a:ext cx="451098" cy="466279"/>
          </a:xfrm>
          <a:prstGeom prst="rect">
            <a:avLst/>
          </a:prstGeom>
        </p:spPr>
      </p:pic>
      <p:pic>
        <p:nvPicPr>
          <p:cNvPr id="31" name="SK-28-img-30" descr="preencoded.png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975271" y="4190107"/>
            <a:ext cx="487561" cy="473125"/>
          </a:xfrm>
          <a:prstGeom prst="rect">
            <a:avLst/>
          </a:prstGeom>
        </p:spPr>
      </p:pic>
      <p:pic>
        <p:nvPicPr>
          <p:cNvPr id="32" name="SK-28-img-31" descr="preencoded.png"/>
          <p:cNvPicPr>
            <a:picLocks noChangeAspect="1"/>
          </p:cNvPicPr>
          <p:nvPr/>
        </p:nvPicPr>
        <p:blipFill>
          <a:blip r:embed="rId31"/>
          <a:stretch>
            <a:fillRect/>
          </a:stretch>
        </p:blipFill>
        <p:spPr>
          <a:xfrm>
            <a:off x="6376392" y="1762423"/>
            <a:ext cx="329059" cy="308521"/>
          </a:xfrm>
          <a:prstGeom prst="rect">
            <a:avLst/>
          </a:prstGeom>
        </p:spPr>
      </p:pic>
      <p:pic>
        <p:nvPicPr>
          <p:cNvPr id="33" name="SK-28-img-32" descr="preencoded.png"/>
          <p:cNvPicPr>
            <a:picLocks noChangeAspect="1"/>
          </p:cNvPicPr>
          <p:nvPr/>
        </p:nvPicPr>
        <p:blipFill>
          <a:blip r:embed="rId32"/>
          <a:stretch>
            <a:fillRect/>
          </a:stretch>
        </p:blipFill>
        <p:spPr>
          <a:xfrm>
            <a:off x="719286" y="1762423"/>
            <a:ext cx="316855" cy="308521"/>
          </a:xfrm>
          <a:prstGeom prst="rect">
            <a:avLst/>
          </a:prstGeom>
        </p:spPr>
      </p:pic>
      <p:sp>
        <p:nvSpPr>
          <p:cNvPr id="34" name="SK-28-text-33"/>
          <p:cNvSpPr/>
          <p:nvPr/>
        </p:nvSpPr>
        <p:spPr>
          <a:xfrm>
            <a:off x="2584698" y="150763"/>
            <a:ext cx="7376071" cy="106977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lnSpc>
                <a:spcPts val="4230"/>
              </a:lnSpc>
              <a:buNone/>
            </a:pPr>
            <a:r>
              <a:rPr lang="en-US" sz="3525" b="1" dirty="0">
                <a:solidFill>
                  <a:srgbClr val="0D3B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3. Controlador MVC: consultar y</a:t>
            </a:r>
            <a:endParaRPr lang="en-US" sz="3525" dirty="0"/>
          </a:p>
          <a:p>
            <a:pPr marL="0" indent="0" algn="ctr">
              <a:lnSpc>
                <a:spcPts val="4230"/>
              </a:lnSpc>
              <a:buNone/>
            </a:pPr>
            <a:r>
              <a:rPr lang="en-US" sz="3525" b="1" dirty="0">
                <a:solidFill>
                  <a:srgbClr val="0D3B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preparar el formulario</a:t>
            </a:r>
            <a:endParaRPr lang="en-US" sz="3525" dirty="0"/>
          </a:p>
        </p:txBody>
      </p:sp>
      <p:sp>
        <p:nvSpPr>
          <p:cNvPr id="35" name="SK-28-text-34"/>
          <p:cNvSpPr/>
          <p:nvPr/>
        </p:nvSpPr>
        <p:spPr>
          <a:xfrm>
            <a:off x="1158180" y="1831032"/>
            <a:ext cx="2801303" cy="18514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75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GET /productos</a:t>
            </a:r>
            <a:endParaRPr lang="en-US" sz="1275" dirty="0"/>
          </a:p>
        </p:txBody>
      </p:sp>
      <p:sp>
        <p:nvSpPr>
          <p:cNvPr id="36" name="SK-28-text-35"/>
          <p:cNvSpPr/>
          <p:nvPr/>
        </p:nvSpPr>
        <p:spPr>
          <a:xfrm>
            <a:off x="719286" y="2359075"/>
            <a:ext cx="5010894" cy="12823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@GetMapping("/productos")</a:t>
            </a:r>
            <a:endParaRPr lang="en-US" sz="12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public String listar(Model model) {</a:t>
            </a:r>
            <a:endParaRPr lang="en-US" sz="12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model.addAttribute("productos", repository.findAll());</a:t>
            </a:r>
            <a:endParaRPr lang="en-US" sz="12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return "productos/lista";</a:t>
            </a:r>
            <a:endParaRPr lang="en-US" sz="12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}</a:t>
            </a:r>
            <a:endParaRPr lang="en-US" sz="1200" dirty="0"/>
          </a:p>
        </p:txBody>
      </p:sp>
      <p:sp>
        <p:nvSpPr>
          <p:cNvPr id="37" name="SK-28-text-36"/>
          <p:cNvSpPr/>
          <p:nvPr/>
        </p:nvSpPr>
        <p:spPr>
          <a:xfrm>
            <a:off x="6815286" y="1831032"/>
            <a:ext cx="3967162" cy="1782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75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GET /productos/nuevo</a:t>
            </a:r>
            <a:endParaRPr lang="en-US" sz="1275" dirty="0"/>
          </a:p>
        </p:txBody>
      </p:sp>
      <p:sp>
        <p:nvSpPr>
          <p:cNvPr id="38" name="SK-28-text-37"/>
          <p:cNvSpPr/>
          <p:nvPr/>
        </p:nvSpPr>
        <p:spPr>
          <a:xfrm>
            <a:off x="6388596" y="2359075"/>
            <a:ext cx="4462165" cy="128929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@GetMapping("/productos/nuevo")</a:t>
            </a:r>
            <a:endParaRPr lang="en-US" sz="12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public String nuevo(Model model) {</a:t>
            </a:r>
            <a:endParaRPr lang="en-US" sz="12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model.addAttribute("producto", new Producto());</a:t>
            </a:r>
            <a:endParaRPr lang="en-US" sz="12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return "productos/formulario";</a:t>
            </a:r>
            <a:endParaRPr lang="en-US" sz="1200" dirty="0"/>
          </a:p>
          <a:p>
            <a:pPr marL="0" indent="0" algn="l">
              <a:lnSpc>
                <a:spcPts val="1620"/>
              </a:lnSpc>
              <a:buNone/>
            </a:pPr>
            <a:r>
              <a:rPr lang="en-US" sz="1200" dirty="0">
                <a:solidFill>
                  <a:srgbClr val="0D3B8E"/>
                </a:solidFill>
              </a:rPr>
              <a:t>}</a:t>
            </a:r>
            <a:endParaRPr lang="en-US" sz="1200" dirty="0"/>
          </a:p>
        </p:txBody>
      </p:sp>
      <p:sp>
        <p:nvSpPr>
          <p:cNvPr id="39" name="SK-28-text-38"/>
          <p:cNvSpPr/>
          <p:nvPr/>
        </p:nvSpPr>
        <p:spPr>
          <a:xfrm>
            <a:off x="1572667" y="4341019"/>
            <a:ext cx="5013960" cy="185142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D3B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@Controller devuelve vistas</a:t>
            </a:r>
            <a:endParaRPr lang="en-US" sz="1200" dirty="0"/>
          </a:p>
        </p:txBody>
      </p:sp>
      <p:sp>
        <p:nvSpPr>
          <p:cNvPr id="40" name="SK-28-text-39"/>
          <p:cNvSpPr/>
          <p:nvPr/>
        </p:nvSpPr>
        <p:spPr>
          <a:xfrm>
            <a:off x="5352157" y="4341019"/>
            <a:ext cx="3185160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D3B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Model lleva datos</a:t>
            </a:r>
            <a:endParaRPr lang="en-US" sz="1200" dirty="0"/>
          </a:p>
        </p:txBody>
      </p:sp>
      <p:sp>
        <p:nvSpPr>
          <p:cNvPr id="41" name="SK-28-text-40"/>
          <p:cNvSpPr/>
          <p:nvPr/>
        </p:nvSpPr>
        <p:spPr>
          <a:xfrm>
            <a:off x="8473380" y="4341019"/>
            <a:ext cx="3718620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D3B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findAll consulta la base de datos</a:t>
            </a:r>
            <a:endParaRPr lang="en-US" sz="1200" dirty="0"/>
          </a:p>
        </p:txBody>
      </p:sp>
      <p:sp>
        <p:nvSpPr>
          <p:cNvPr id="42" name="SK-28-text-41"/>
          <p:cNvSpPr/>
          <p:nvPr/>
        </p:nvSpPr>
        <p:spPr>
          <a:xfrm>
            <a:off x="2121396" y="5095429"/>
            <a:ext cx="1722120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D3B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Navegador</a:t>
            </a:r>
            <a:endParaRPr lang="en-US" sz="1200" dirty="0"/>
          </a:p>
        </p:txBody>
      </p:sp>
      <p:sp>
        <p:nvSpPr>
          <p:cNvPr id="43" name="SK-28-text-42"/>
          <p:cNvSpPr/>
          <p:nvPr/>
        </p:nvSpPr>
        <p:spPr>
          <a:xfrm>
            <a:off x="2133600" y="5335488"/>
            <a:ext cx="183642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(Solicitud)</a:t>
            </a:r>
            <a:endParaRPr lang="en-US" sz="1050" dirty="0"/>
          </a:p>
        </p:txBody>
      </p:sp>
      <p:sp>
        <p:nvSpPr>
          <p:cNvPr id="44" name="SK-28-text-43"/>
          <p:cNvSpPr/>
          <p:nvPr/>
        </p:nvSpPr>
        <p:spPr>
          <a:xfrm>
            <a:off x="5547271" y="5095429"/>
            <a:ext cx="2087880" cy="1782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Controlador</a:t>
            </a:r>
            <a:endParaRPr lang="en-US" sz="1200" dirty="0"/>
          </a:p>
        </p:txBody>
      </p:sp>
      <p:sp>
        <p:nvSpPr>
          <p:cNvPr id="45" name="SK-28-text-44"/>
          <p:cNvSpPr/>
          <p:nvPr/>
        </p:nvSpPr>
        <p:spPr>
          <a:xfrm>
            <a:off x="5559475" y="5335488"/>
            <a:ext cx="343662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FFFFFF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(ProductosController)</a:t>
            </a:r>
            <a:endParaRPr lang="en-US" sz="1050" dirty="0"/>
          </a:p>
        </p:txBody>
      </p:sp>
      <p:sp>
        <p:nvSpPr>
          <p:cNvPr id="46" name="SK-28-text-45"/>
          <p:cNvSpPr/>
          <p:nvPr/>
        </p:nvSpPr>
        <p:spPr>
          <a:xfrm>
            <a:off x="9338965" y="5088582"/>
            <a:ext cx="990600" cy="17829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200" b="1" dirty="0">
                <a:solidFill>
                  <a:srgbClr val="0D3B8E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Vista</a:t>
            </a:r>
            <a:endParaRPr lang="en-US" sz="1200" dirty="0"/>
          </a:p>
        </p:txBody>
      </p:sp>
      <p:sp>
        <p:nvSpPr>
          <p:cNvPr id="47" name="SK-28-text-46"/>
          <p:cNvSpPr/>
          <p:nvPr/>
        </p:nvSpPr>
        <p:spPr>
          <a:xfrm>
            <a:off x="9338965" y="5335488"/>
            <a:ext cx="1836420" cy="16445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050" dirty="0">
                <a:solidFill>
                  <a:srgbClr val="333333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(Thymeleaf)</a:t>
            </a:r>
            <a:endParaRPr lang="en-US" sz="10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29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29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5671" y="887611"/>
            <a:ext cx="1524000" cy="76200"/>
          </a:xfrm>
          <a:prstGeom prst="rect">
            <a:avLst/>
          </a:prstGeom>
        </p:spPr>
      </p:pic>
      <p:pic>
        <p:nvPicPr>
          <p:cNvPr id="4" name="SK-29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5671" y="1028700"/>
            <a:ext cx="7132290" cy="4869061"/>
          </a:xfrm>
          <a:prstGeom prst="rect">
            <a:avLst/>
          </a:prstGeom>
        </p:spPr>
      </p:pic>
      <p:pic>
        <p:nvPicPr>
          <p:cNvPr id="5" name="SK-29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41890" y="1309836"/>
            <a:ext cx="4023271" cy="2701975"/>
          </a:xfrm>
          <a:prstGeom prst="rect">
            <a:avLst/>
          </a:prstGeom>
        </p:spPr>
      </p:pic>
      <p:pic>
        <p:nvPicPr>
          <p:cNvPr id="6" name="SK-29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741890" y="1028700"/>
            <a:ext cx="4023271" cy="377130"/>
          </a:xfrm>
          <a:prstGeom prst="rect">
            <a:avLst/>
          </a:prstGeom>
        </p:spPr>
      </p:pic>
      <p:pic>
        <p:nvPicPr>
          <p:cNvPr id="7" name="SK-29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00392" y="1165771"/>
            <a:ext cx="121890" cy="68461"/>
          </a:xfrm>
          <a:prstGeom prst="rect">
            <a:avLst/>
          </a:prstGeom>
        </p:spPr>
      </p:pic>
      <p:pic>
        <p:nvPicPr>
          <p:cNvPr id="8" name="SK-29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07561" y="1165771"/>
            <a:ext cx="121890" cy="68461"/>
          </a:xfrm>
          <a:prstGeom prst="rect">
            <a:avLst/>
          </a:prstGeom>
        </p:spPr>
      </p:pic>
      <p:pic>
        <p:nvPicPr>
          <p:cNvPr id="9" name="SK-29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314879" y="1165771"/>
            <a:ext cx="121890" cy="68461"/>
          </a:xfrm>
          <a:prstGeom prst="rect">
            <a:avLst/>
          </a:prstGeom>
        </p:spPr>
      </p:pic>
      <p:pic>
        <p:nvPicPr>
          <p:cNvPr id="10" name="SK-29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924800" y="1910655"/>
            <a:ext cx="3657600" cy="19050"/>
          </a:xfrm>
          <a:prstGeom prst="rect">
            <a:avLst/>
          </a:prstGeom>
        </p:spPr>
      </p:pic>
      <p:pic>
        <p:nvPicPr>
          <p:cNvPr id="11" name="SK-29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78353" y="4189512"/>
            <a:ext cx="414486" cy="412700"/>
          </a:xfrm>
          <a:prstGeom prst="rect">
            <a:avLst/>
          </a:prstGeom>
        </p:spPr>
      </p:pic>
      <p:pic>
        <p:nvPicPr>
          <p:cNvPr id="12" name="SK-29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314879" y="4190107"/>
            <a:ext cx="3450282" cy="404515"/>
          </a:xfrm>
          <a:prstGeom prst="rect">
            <a:avLst/>
          </a:prstGeom>
        </p:spPr>
      </p:pic>
      <p:pic>
        <p:nvPicPr>
          <p:cNvPr id="13" name="SK-29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704886" y="4196953"/>
            <a:ext cx="47625" cy="349746"/>
          </a:xfrm>
          <a:prstGeom prst="rect">
            <a:avLst/>
          </a:prstGeom>
        </p:spPr>
      </p:pic>
      <p:pic>
        <p:nvPicPr>
          <p:cNvPr id="14" name="SK-29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778353" y="4820394"/>
            <a:ext cx="414486" cy="399008"/>
          </a:xfrm>
          <a:prstGeom prst="rect">
            <a:avLst/>
          </a:prstGeom>
        </p:spPr>
      </p:pic>
      <p:pic>
        <p:nvPicPr>
          <p:cNvPr id="15" name="SK-29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8314879" y="4847927"/>
            <a:ext cx="3450282" cy="371624"/>
          </a:xfrm>
          <a:prstGeom prst="rect">
            <a:avLst/>
          </a:prstGeom>
        </p:spPr>
      </p:pic>
      <p:pic>
        <p:nvPicPr>
          <p:cNvPr id="16" name="SK-29-img-15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1704886" y="4814292"/>
            <a:ext cx="47625" cy="349746"/>
          </a:xfrm>
          <a:prstGeom prst="rect">
            <a:avLst/>
          </a:prstGeom>
        </p:spPr>
      </p:pic>
      <p:pic>
        <p:nvPicPr>
          <p:cNvPr id="17" name="SK-29-img-16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7778353" y="5465118"/>
            <a:ext cx="414486" cy="392162"/>
          </a:xfrm>
          <a:prstGeom prst="rect">
            <a:avLst/>
          </a:prstGeom>
        </p:spPr>
      </p:pic>
      <p:pic>
        <p:nvPicPr>
          <p:cNvPr id="18" name="SK-29-img-17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314879" y="5492502"/>
            <a:ext cx="3450282" cy="364778"/>
          </a:xfrm>
          <a:prstGeom prst="rect">
            <a:avLst/>
          </a:prstGeom>
        </p:spPr>
      </p:pic>
      <p:pic>
        <p:nvPicPr>
          <p:cNvPr id="19" name="SK-29-img-18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1704886" y="5431482"/>
            <a:ext cx="47625" cy="349746"/>
          </a:xfrm>
          <a:prstGeom prst="rect">
            <a:avLst/>
          </a:prstGeom>
        </p:spPr>
      </p:pic>
      <p:pic>
        <p:nvPicPr>
          <p:cNvPr id="20" name="SK-29-img-19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0" y="6172200"/>
            <a:ext cx="12192000" cy="54769"/>
          </a:xfrm>
          <a:prstGeom prst="rect">
            <a:avLst/>
          </a:prstGeom>
        </p:spPr>
      </p:pic>
      <p:pic>
        <p:nvPicPr>
          <p:cNvPr id="21" name="SK-29-img-20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0" y="6226969"/>
            <a:ext cx="12192000" cy="630882"/>
          </a:xfrm>
          <a:prstGeom prst="rect">
            <a:avLst/>
          </a:prstGeom>
        </p:spPr>
      </p:pic>
      <p:pic>
        <p:nvPicPr>
          <p:cNvPr id="22" name="SK-29-img-21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7863780" y="5541169"/>
            <a:ext cx="231577" cy="239911"/>
          </a:xfrm>
          <a:prstGeom prst="rect">
            <a:avLst/>
          </a:prstGeom>
        </p:spPr>
      </p:pic>
      <p:pic>
        <p:nvPicPr>
          <p:cNvPr id="23" name="SK-29-img-22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7827169" y="4896594"/>
            <a:ext cx="304800" cy="246757"/>
          </a:xfrm>
          <a:prstGeom prst="rect">
            <a:avLst/>
          </a:prstGeom>
        </p:spPr>
      </p:pic>
      <p:pic>
        <p:nvPicPr>
          <p:cNvPr id="24" name="SK-29-img-23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7827169" y="4265563"/>
            <a:ext cx="316855" cy="260598"/>
          </a:xfrm>
          <a:prstGeom prst="rect">
            <a:avLst/>
          </a:prstGeom>
        </p:spPr>
      </p:pic>
      <p:pic>
        <p:nvPicPr>
          <p:cNvPr id="25" name="SK-29-img-24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511969" y="1659582"/>
            <a:ext cx="6571357" cy="3257550"/>
          </a:xfrm>
          <a:prstGeom prst="rect">
            <a:avLst/>
          </a:prstGeom>
        </p:spPr>
      </p:pic>
      <p:sp>
        <p:nvSpPr>
          <p:cNvPr id="26" name="SK-29-text-25"/>
          <p:cNvSpPr/>
          <p:nvPr/>
        </p:nvSpPr>
        <p:spPr>
          <a:xfrm>
            <a:off x="329059" y="287982"/>
            <a:ext cx="11862941" cy="5554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3750" b="1" dirty="0">
                <a:solidFill>
                  <a:srgbClr val="28559A"/>
                </a:solidFill>
                <a:latin typeface="Roboto Black" pitchFamily="34" charset="0"/>
                <a:ea typeface="Roboto Black" pitchFamily="34" charset="-122"/>
                <a:cs typeface="Roboto Black" pitchFamily="34" charset="-120"/>
              </a:rPr>
              <a:t>4. Vista de listado: productos/lista.html</a:t>
            </a:r>
            <a:endParaRPr lang="en-US" sz="3750" dirty="0"/>
          </a:p>
        </p:txBody>
      </p:sp>
      <p:sp>
        <p:nvSpPr>
          <p:cNvPr id="27" name="SK-29-text-26"/>
          <p:cNvSpPr/>
          <p:nvPr/>
        </p:nvSpPr>
        <p:spPr>
          <a:xfrm>
            <a:off x="7863780" y="1563588"/>
            <a:ext cx="3295650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dirty="0">
                <a:solidFill>
                  <a:srgbClr val="1A73E8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Nuevo producto</a:t>
            </a:r>
            <a:endParaRPr lang="en-US" sz="1500" dirty="0"/>
          </a:p>
        </p:txBody>
      </p:sp>
      <p:sp>
        <p:nvSpPr>
          <p:cNvPr id="28" name="SK-29-text-27"/>
          <p:cNvSpPr/>
          <p:nvPr/>
        </p:nvSpPr>
        <p:spPr>
          <a:xfrm>
            <a:off x="8034486" y="2167086"/>
            <a:ext cx="4157514" cy="20568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• Teclado 120.00</a:t>
            </a:r>
            <a:endParaRPr lang="en-US" sz="1425" dirty="0"/>
          </a:p>
        </p:txBody>
      </p:sp>
      <p:sp>
        <p:nvSpPr>
          <p:cNvPr id="29" name="SK-29-text-28"/>
          <p:cNvSpPr/>
          <p:nvPr/>
        </p:nvSpPr>
        <p:spPr>
          <a:xfrm>
            <a:off x="8058894" y="2530525"/>
            <a:ext cx="3492818" cy="1919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• Mouse 75.00</a:t>
            </a:r>
            <a:endParaRPr lang="en-US" sz="1425" dirty="0"/>
          </a:p>
        </p:txBody>
      </p:sp>
      <p:sp>
        <p:nvSpPr>
          <p:cNvPr id="30" name="SK-29-text-29"/>
          <p:cNvSpPr/>
          <p:nvPr/>
        </p:nvSpPr>
        <p:spPr>
          <a:xfrm>
            <a:off x="8071098" y="2873425"/>
            <a:ext cx="4120902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• Monitor 350.00</a:t>
            </a:r>
            <a:endParaRPr lang="en-US" sz="1425" dirty="0"/>
          </a:p>
        </p:txBody>
      </p:sp>
      <p:sp>
        <p:nvSpPr>
          <p:cNvPr id="31" name="SK-29-text-30"/>
          <p:cNvSpPr/>
          <p:nvPr/>
        </p:nvSpPr>
        <p:spPr>
          <a:xfrm>
            <a:off x="8071098" y="3223171"/>
            <a:ext cx="4120902" cy="191988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• Auriculares 80.00</a:t>
            </a:r>
            <a:endParaRPr lang="en-US" sz="1425" dirty="0"/>
          </a:p>
        </p:txBody>
      </p:sp>
      <p:sp>
        <p:nvSpPr>
          <p:cNvPr id="32" name="SK-29-text-31"/>
          <p:cNvSpPr/>
          <p:nvPr/>
        </p:nvSpPr>
        <p:spPr>
          <a:xfrm>
            <a:off x="8071098" y="3586609"/>
            <a:ext cx="3709988" cy="171450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425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• Webcam 60.00</a:t>
            </a:r>
            <a:endParaRPr lang="en-US" sz="1425" dirty="0"/>
          </a:p>
        </p:txBody>
      </p:sp>
      <p:sp>
        <p:nvSpPr>
          <p:cNvPr id="33" name="SK-29-text-32"/>
          <p:cNvSpPr/>
          <p:nvPr/>
        </p:nvSpPr>
        <p:spPr>
          <a:xfrm>
            <a:off x="8339286" y="4286250"/>
            <a:ext cx="3852714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productos proviene del Model</a:t>
            </a:r>
            <a:endParaRPr lang="en-US" sz="1350" dirty="0"/>
          </a:p>
        </p:txBody>
      </p:sp>
      <p:sp>
        <p:nvSpPr>
          <p:cNvPr id="34" name="SK-29-text-33"/>
          <p:cNvSpPr/>
          <p:nvPr/>
        </p:nvSpPr>
        <p:spPr>
          <a:xfrm>
            <a:off x="8351490" y="4923979"/>
            <a:ext cx="3840510" cy="21937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th:each genera un elemento por entidad</a:t>
            </a:r>
            <a:endParaRPr lang="en-US" sz="1350" dirty="0"/>
          </a:p>
        </p:txBody>
      </p:sp>
      <p:sp>
        <p:nvSpPr>
          <p:cNvPr id="35" name="SK-29-text-34"/>
          <p:cNvSpPr/>
          <p:nvPr/>
        </p:nvSpPr>
        <p:spPr>
          <a:xfrm>
            <a:off x="8351490" y="5568553"/>
            <a:ext cx="3840510" cy="21252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33333"/>
                </a:solidFill>
                <a:latin typeface="Roboto Medium" pitchFamily="34" charset="0"/>
                <a:ea typeface="Roboto Medium" pitchFamily="34" charset="-122"/>
                <a:cs typeface="Roboto Medium" pitchFamily="34" charset="-120"/>
              </a:rPr>
              <a:t>th:text muestra propiedades</a:t>
            </a:r>
            <a:endParaRPr lang="en-US" sz="13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30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30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875" y="1080790"/>
            <a:ext cx="6790879" cy="19050"/>
          </a:xfrm>
          <a:prstGeom prst="rect">
            <a:avLst/>
          </a:prstGeom>
        </p:spPr>
      </p:pic>
      <p:pic>
        <p:nvPicPr>
          <p:cNvPr id="4" name="SK-30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75" y="1961257"/>
            <a:ext cx="5108377" cy="2633365"/>
          </a:xfrm>
          <a:prstGeom prst="rect">
            <a:avLst/>
          </a:prstGeom>
        </p:spPr>
      </p:pic>
      <p:pic>
        <p:nvPicPr>
          <p:cNvPr id="5" name="SK-30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1984" y="1961257"/>
            <a:ext cx="5425380" cy="2365921"/>
          </a:xfrm>
          <a:prstGeom prst="rect">
            <a:avLst/>
          </a:prstGeom>
        </p:spPr>
      </p:pic>
      <p:pic>
        <p:nvPicPr>
          <p:cNvPr id="6" name="SK-30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05773" y="3197721"/>
            <a:ext cx="426690" cy="133350"/>
          </a:xfrm>
          <a:prstGeom prst="rect">
            <a:avLst/>
          </a:prstGeom>
        </p:spPr>
      </p:pic>
      <p:pic>
        <p:nvPicPr>
          <p:cNvPr id="7" name="SK-30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7486" y="3197044"/>
            <a:ext cx="134703" cy="134704"/>
          </a:xfrm>
          <a:prstGeom prst="rect">
            <a:avLst/>
          </a:prstGeom>
        </p:spPr>
      </p:pic>
      <p:pic>
        <p:nvPicPr>
          <p:cNvPr id="8" name="SK-30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6769" y="5342930"/>
            <a:ext cx="3096667" cy="630882"/>
          </a:xfrm>
          <a:prstGeom prst="rect">
            <a:avLst/>
          </a:prstGeom>
        </p:spPr>
      </p:pic>
      <p:pic>
        <p:nvPicPr>
          <p:cNvPr id="9" name="SK-30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49875" y="5342930"/>
            <a:ext cx="2499271" cy="630882"/>
          </a:xfrm>
          <a:prstGeom prst="rect">
            <a:avLst/>
          </a:prstGeom>
        </p:spPr>
      </p:pic>
      <p:pic>
        <p:nvPicPr>
          <p:cNvPr id="10" name="SK-30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680698" y="5342930"/>
            <a:ext cx="2755255" cy="630882"/>
          </a:xfrm>
          <a:prstGeom prst="rect">
            <a:avLst/>
          </a:prstGeom>
        </p:spPr>
      </p:pic>
      <p:pic>
        <p:nvPicPr>
          <p:cNvPr id="11" name="SK-30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47679" y="5481042"/>
            <a:ext cx="767953" cy="38100"/>
          </a:xfrm>
          <a:prstGeom prst="rect">
            <a:avLst/>
          </a:prstGeom>
        </p:spPr>
      </p:pic>
      <p:pic>
        <p:nvPicPr>
          <p:cNvPr id="12" name="SK-30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746645" y="5459681"/>
            <a:ext cx="80822" cy="80822"/>
          </a:xfrm>
          <a:prstGeom prst="rect">
            <a:avLst/>
          </a:prstGeom>
        </p:spPr>
      </p:pic>
      <p:pic>
        <p:nvPicPr>
          <p:cNvPr id="13" name="SK-30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039350" y="4738836"/>
            <a:ext cx="38100" cy="315367"/>
          </a:xfrm>
          <a:prstGeom prst="rect">
            <a:avLst/>
          </a:prstGeom>
        </p:spPr>
      </p:pic>
      <p:pic>
        <p:nvPicPr>
          <p:cNvPr id="14" name="SK-30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017989" y="4985217"/>
            <a:ext cx="80823" cy="80822"/>
          </a:xfrm>
          <a:prstGeom prst="rect">
            <a:avLst/>
          </a:prstGeom>
        </p:spPr>
      </p:pic>
      <p:pic>
        <p:nvPicPr>
          <p:cNvPr id="15" name="SK-30-img-14" descr="preencoded.png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0" y="6172200"/>
            <a:ext cx="12192000" cy="685800"/>
          </a:xfrm>
          <a:prstGeom prst="rect">
            <a:avLst/>
          </a:prstGeom>
        </p:spPr>
      </p:pic>
      <p:pic>
        <p:nvPicPr>
          <p:cNvPr id="16" name="SK-30-img-15" descr="preencoded.png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0" y="6000750"/>
            <a:ext cx="12192000" cy="205680"/>
          </a:xfrm>
          <a:prstGeom prst="rect">
            <a:avLst/>
          </a:prstGeom>
        </p:spPr>
      </p:pic>
      <p:pic>
        <p:nvPicPr>
          <p:cNvPr id="17" name="SK-30-img-16" descr="preencoded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8692753" y="5225653"/>
            <a:ext cx="548580" cy="500509"/>
          </a:xfrm>
          <a:prstGeom prst="rect">
            <a:avLst/>
          </a:prstGeom>
        </p:spPr>
      </p:pic>
      <p:pic>
        <p:nvPicPr>
          <p:cNvPr id="18" name="SK-30-img-17" descr="preencoded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632055" y="5390257"/>
            <a:ext cx="780157" cy="198834"/>
          </a:xfrm>
          <a:prstGeom prst="rect">
            <a:avLst/>
          </a:prstGeom>
        </p:spPr>
      </p:pic>
      <p:pic>
        <p:nvPicPr>
          <p:cNvPr id="19" name="SK-30-img-18" descr="preencoded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023098" y="5225653"/>
            <a:ext cx="511969" cy="500509"/>
          </a:xfrm>
          <a:prstGeom prst="rect">
            <a:avLst/>
          </a:prstGeom>
        </p:spPr>
      </p:pic>
      <p:pic>
        <p:nvPicPr>
          <p:cNvPr id="20" name="SK-30-img-19" descr="preencoded.png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841177" y="5225653"/>
            <a:ext cx="548580" cy="500509"/>
          </a:xfrm>
          <a:prstGeom prst="rect">
            <a:avLst/>
          </a:prstGeom>
        </p:spPr>
      </p:pic>
      <p:pic>
        <p:nvPicPr>
          <p:cNvPr id="21" name="SK-30-img-20" descr="preencoded.png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2279898" y="4697611"/>
            <a:ext cx="243780" cy="377130"/>
          </a:xfrm>
          <a:prstGeom prst="rect">
            <a:avLst/>
          </a:prstGeom>
        </p:spPr>
      </p:pic>
      <p:pic>
        <p:nvPicPr>
          <p:cNvPr id="22" name="SK-30-img-21" descr="preencoded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6449467" y="2482453"/>
            <a:ext cx="5181600" cy="1707505"/>
          </a:xfrm>
          <a:prstGeom prst="rect">
            <a:avLst/>
          </a:prstGeom>
        </p:spPr>
      </p:pic>
      <p:pic>
        <p:nvPicPr>
          <p:cNvPr id="23" name="SK-30-img-22" descr="preencoded.png"/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6449467" y="2098477"/>
            <a:ext cx="633859" cy="205680"/>
          </a:xfrm>
          <a:prstGeom prst="rect">
            <a:avLst/>
          </a:prstGeom>
        </p:spPr>
      </p:pic>
      <p:pic>
        <p:nvPicPr>
          <p:cNvPr id="24" name="SK-30-img-23" descr="preencoded.png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6376392" y="1398984"/>
            <a:ext cx="499765" cy="493663"/>
          </a:xfrm>
          <a:prstGeom prst="rect">
            <a:avLst/>
          </a:prstGeom>
        </p:spPr>
      </p:pic>
      <p:pic>
        <p:nvPicPr>
          <p:cNvPr id="25" name="SK-30-img-24" descr="preencoded.png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536377" y="2434530"/>
            <a:ext cx="4645075" cy="2023021"/>
          </a:xfrm>
          <a:prstGeom prst="rect">
            <a:avLst/>
          </a:prstGeom>
        </p:spPr>
      </p:pic>
      <p:pic>
        <p:nvPicPr>
          <p:cNvPr id="26" name="SK-30-img-25" descr="preencoded.png"/>
          <p:cNvPicPr>
            <a:picLocks noChangeAspect="1"/>
          </p:cNvPicPr>
          <p:nvPr/>
        </p:nvPicPr>
        <p:blipFill>
          <a:blip r:embed="rId27"/>
          <a:stretch>
            <a:fillRect/>
          </a:stretch>
        </p:blipFill>
        <p:spPr>
          <a:xfrm>
            <a:off x="536377" y="2098477"/>
            <a:ext cx="621655" cy="205680"/>
          </a:xfrm>
          <a:prstGeom prst="rect">
            <a:avLst/>
          </a:prstGeom>
        </p:spPr>
      </p:pic>
      <p:pic>
        <p:nvPicPr>
          <p:cNvPr id="27" name="SK-30-img-26" descr="preencoded.png"/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463153" y="1398984"/>
            <a:ext cx="511969" cy="493663"/>
          </a:xfrm>
          <a:prstGeom prst="rect">
            <a:avLst/>
          </a:prstGeom>
        </p:spPr>
      </p:pic>
      <p:sp>
        <p:nvSpPr>
          <p:cNvPr id="28" name="SK-30-text-27"/>
          <p:cNvSpPr/>
          <p:nvPr/>
        </p:nvSpPr>
        <p:spPr>
          <a:xfrm>
            <a:off x="390079" y="329059"/>
            <a:ext cx="11801921" cy="644575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4050" b="1" dirty="0">
                <a:solidFill>
                  <a:srgbClr val="30477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5. Formulario y guardado</a:t>
            </a:r>
            <a:endParaRPr lang="en-US" sz="4050" dirty="0"/>
          </a:p>
        </p:txBody>
      </p:sp>
      <p:sp>
        <p:nvSpPr>
          <p:cNvPr id="29" name="SK-30-text-28"/>
          <p:cNvSpPr/>
          <p:nvPr/>
        </p:nvSpPr>
        <p:spPr>
          <a:xfrm>
            <a:off x="1060698" y="1536055"/>
            <a:ext cx="5124450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0477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Formulario (Thymeleaf)</a:t>
            </a:r>
            <a:endParaRPr lang="en-US" sz="1500" dirty="0"/>
          </a:p>
        </p:txBody>
      </p:sp>
      <p:sp>
        <p:nvSpPr>
          <p:cNvPr id="30" name="SK-30-text-29"/>
          <p:cNvSpPr/>
          <p:nvPr/>
        </p:nvSpPr>
        <p:spPr>
          <a:xfrm>
            <a:off x="6937177" y="1536055"/>
            <a:ext cx="5254823" cy="25360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500" b="1" dirty="0">
                <a:solidFill>
                  <a:srgbClr val="30477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Controlador (Spring MVC)</a:t>
            </a:r>
            <a:endParaRPr lang="en-US" sz="1500" dirty="0"/>
          </a:p>
        </p:txBody>
      </p:sp>
      <p:sp>
        <p:nvSpPr>
          <p:cNvPr id="31" name="SK-30-text-30"/>
          <p:cNvSpPr/>
          <p:nvPr/>
        </p:nvSpPr>
        <p:spPr>
          <a:xfrm>
            <a:off x="1511796" y="5362873"/>
            <a:ext cx="5640705" cy="23991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0477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th:object enlaza la entidad</a:t>
            </a:r>
            <a:endParaRPr lang="en-US" sz="1350" dirty="0"/>
          </a:p>
        </p:txBody>
      </p:sp>
      <p:sp>
        <p:nvSpPr>
          <p:cNvPr id="32" name="SK-30-text-31"/>
          <p:cNvSpPr/>
          <p:nvPr/>
        </p:nvSpPr>
        <p:spPr>
          <a:xfrm>
            <a:off x="5876479" y="5397103"/>
            <a:ext cx="2760345" cy="198834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0477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save persiste</a:t>
            </a:r>
            <a:endParaRPr lang="en-US" sz="1350" dirty="0"/>
          </a:p>
        </p:txBody>
      </p:sp>
      <p:sp>
        <p:nvSpPr>
          <p:cNvPr id="33" name="SK-30-text-32"/>
          <p:cNvSpPr/>
          <p:nvPr/>
        </p:nvSpPr>
        <p:spPr>
          <a:xfrm>
            <a:off x="9485263" y="5376565"/>
            <a:ext cx="2706737" cy="22621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1350" dirty="0">
                <a:solidFill>
                  <a:srgbClr val="304771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redirect aplica PRG</a:t>
            </a:r>
            <a:endParaRPr lang="en-US" sz="13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K-31-img-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SK-31-img-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6988" y="1094482"/>
            <a:ext cx="7997875" cy="19050"/>
          </a:xfrm>
          <a:prstGeom prst="rect">
            <a:avLst/>
          </a:prstGeom>
        </p:spPr>
      </p:pic>
      <p:pic>
        <p:nvPicPr>
          <p:cNvPr id="4" name="SK-31-img-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0079" y="3771156"/>
            <a:ext cx="5364361" cy="1852910"/>
          </a:xfrm>
          <a:prstGeom prst="rect">
            <a:avLst/>
          </a:prstGeom>
        </p:spPr>
      </p:pic>
      <p:pic>
        <p:nvPicPr>
          <p:cNvPr id="5" name="SK-31-img-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09477" y="4053036"/>
            <a:ext cx="28575" cy="1556742"/>
          </a:xfrm>
          <a:prstGeom prst="rect">
            <a:avLst/>
          </a:prstGeom>
        </p:spPr>
      </p:pic>
      <p:pic>
        <p:nvPicPr>
          <p:cNvPr id="6" name="SK-31-img-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17890" y="3863132"/>
            <a:ext cx="5583882" cy="1957239"/>
          </a:xfrm>
          <a:prstGeom prst="rect">
            <a:avLst/>
          </a:prstGeom>
        </p:spPr>
      </p:pic>
      <p:pic>
        <p:nvPicPr>
          <p:cNvPr id="7" name="SK-31-img-6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25085" y="4053036"/>
            <a:ext cx="28575" cy="1556742"/>
          </a:xfrm>
          <a:prstGeom prst="rect">
            <a:avLst/>
          </a:prstGeom>
        </p:spPr>
      </p:pic>
      <p:pic>
        <p:nvPicPr>
          <p:cNvPr id="8" name="SK-31-img-7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948392" y="3895279"/>
            <a:ext cx="548580" cy="473125"/>
          </a:xfrm>
          <a:prstGeom prst="rect">
            <a:avLst/>
          </a:prstGeom>
        </p:spPr>
      </p:pic>
      <p:pic>
        <p:nvPicPr>
          <p:cNvPr id="9" name="SK-31-img-8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6082903"/>
            <a:ext cx="12192000" cy="34230"/>
          </a:xfrm>
          <a:prstGeom prst="rect">
            <a:avLst/>
          </a:prstGeom>
        </p:spPr>
      </p:pic>
      <p:pic>
        <p:nvPicPr>
          <p:cNvPr id="10" name="SK-31-img-9" descr="preencoded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6117282"/>
            <a:ext cx="12192000" cy="740569"/>
          </a:xfrm>
          <a:prstGeom prst="rect">
            <a:avLst/>
          </a:prstGeom>
        </p:spPr>
      </p:pic>
      <p:pic>
        <p:nvPicPr>
          <p:cNvPr id="11" name="SK-31-img-10" descr="preencoded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376392" y="4196953"/>
            <a:ext cx="1158180" cy="1172617"/>
          </a:xfrm>
          <a:prstGeom prst="rect">
            <a:avLst/>
          </a:prstGeom>
        </p:spPr>
      </p:pic>
      <p:pic>
        <p:nvPicPr>
          <p:cNvPr id="12" name="SK-31-img-11" descr="preencoded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974282" y="3847207"/>
            <a:ext cx="633859" cy="548580"/>
          </a:xfrm>
          <a:prstGeom prst="rect">
            <a:avLst/>
          </a:prstGeom>
        </p:spPr>
      </p:pic>
      <p:pic>
        <p:nvPicPr>
          <p:cNvPr id="13" name="SK-31-img-12" descr="preencoded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72988" y="4190107"/>
            <a:ext cx="1194792" cy="1193155"/>
          </a:xfrm>
          <a:prstGeom prst="rect">
            <a:avLst/>
          </a:prstGeom>
        </p:spPr>
      </p:pic>
      <p:pic>
        <p:nvPicPr>
          <p:cNvPr id="14" name="SK-31-img-13" descr="preencoded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16855" y="1337221"/>
            <a:ext cx="11557992" cy="2180779"/>
          </a:xfrm>
          <a:prstGeom prst="rect">
            <a:avLst/>
          </a:prstGeom>
        </p:spPr>
      </p:pic>
      <p:sp>
        <p:nvSpPr>
          <p:cNvPr id="15" name="SK-31-text-14"/>
          <p:cNvSpPr/>
          <p:nvPr/>
        </p:nvSpPr>
        <p:spPr>
          <a:xfrm>
            <a:off x="1981200" y="315367"/>
            <a:ext cx="8546455" cy="740569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ctr">
              <a:buNone/>
            </a:pPr>
            <a:r>
              <a:rPr lang="en-US" sz="4800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Flujo completo y reto final</a:t>
            </a:r>
            <a:endParaRPr lang="en-US" sz="4800" dirty="0"/>
          </a:p>
        </p:txBody>
      </p:sp>
      <p:sp>
        <p:nvSpPr>
          <p:cNvPr id="16" name="SK-31-text-15"/>
          <p:cNvSpPr/>
          <p:nvPr/>
        </p:nvSpPr>
        <p:spPr>
          <a:xfrm>
            <a:off x="2316361" y="4128492"/>
            <a:ext cx="4967288" cy="383977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625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Idea central</a:t>
            </a:r>
            <a:endParaRPr lang="en-US" sz="2625" dirty="0"/>
          </a:p>
        </p:txBody>
      </p:sp>
      <p:sp>
        <p:nvSpPr>
          <p:cNvPr id="17" name="SK-31-text-16"/>
          <p:cNvSpPr/>
          <p:nvPr/>
        </p:nvSpPr>
        <p:spPr>
          <a:xfrm>
            <a:off x="2316361" y="4711303"/>
            <a:ext cx="2791867" cy="836563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52"/>
              </a:lnSpc>
              <a:buNone/>
            </a:pPr>
            <a:r>
              <a:rPr lang="en-US" sz="1425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JPA administra la persistencia;</a:t>
            </a:r>
            <a:endParaRPr lang="en-US" sz="1425" dirty="0"/>
          </a:p>
          <a:p>
            <a:pPr marL="0" indent="0" algn="l">
              <a:lnSpc>
                <a:spcPts val="1852"/>
              </a:lnSpc>
              <a:buNone/>
            </a:pPr>
            <a:r>
              <a:rPr lang="en-US" sz="1425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el controlador coordina;</a:t>
            </a:r>
            <a:endParaRPr lang="en-US" sz="1425" dirty="0"/>
          </a:p>
          <a:p>
            <a:pPr marL="0" indent="0" algn="l">
              <a:lnSpc>
                <a:spcPts val="1852"/>
              </a:lnSpc>
              <a:buNone/>
            </a:pPr>
            <a:r>
              <a:rPr lang="en-US" sz="1425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Thymeleaf presenta los datos.</a:t>
            </a:r>
            <a:endParaRPr lang="en-US" sz="1425" dirty="0"/>
          </a:p>
        </p:txBody>
      </p:sp>
      <p:sp>
        <p:nvSpPr>
          <p:cNvPr id="18" name="SK-31-text-17"/>
          <p:cNvSpPr/>
          <p:nvPr/>
        </p:nvSpPr>
        <p:spPr>
          <a:xfrm>
            <a:off x="8010079" y="4149030"/>
            <a:ext cx="1766888" cy="349746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buNone/>
            </a:pPr>
            <a:r>
              <a:rPr lang="en-US" sz="2625" b="1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Reto</a:t>
            </a:r>
            <a:endParaRPr lang="en-US" sz="2625" dirty="0"/>
          </a:p>
        </p:txBody>
      </p:sp>
      <p:sp>
        <p:nvSpPr>
          <p:cNvPr id="19" name="SK-31-text-18"/>
          <p:cNvSpPr/>
          <p:nvPr/>
        </p:nvSpPr>
        <p:spPr>
          <a:xfrm>
            <a:off x="7985671" y="4711303"/>
            <a:ext cx="3255169" cy="822871"/>
          </a:xfrm>
          <a:prstGeom prst="rect">
            <a:avLst/>
          </a:prstGeom>
          <a:noFill/>
          <a:ln/>
        </p:spPr>
        <p:txBody>
          <a:bodyPr vert="horz" wrap="none" lIns="0" tIns="0" rIns="0" bIns="0" rtlCol="0" anchor="ctr"/>
          <a:lstStyle/>
          <a:p>
            <a:pPr marL="0" indent="0" algn="l">
              <a:lnSpc>
                <a:spcPts val="1852"/>
              </a:lnSpc>
              <a:buNone/>
            </a:pPr>
            <a:r>
              <a:rPr lang="en-US" sz="1425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Agregar edición y eliminación</a:t>
            </a:r>
            <a:endParaRPr lang="en-US" sz="1425" dirty="0"/>
          </a:p>
          <a:p>
            <a:pPr marL="0" indent="0" algn="l">
              <a:lnSpc>
                <a:spcPts val="1852"/>
              </a:lnSpc>
              <a:buNone/>
            </a:pPr>
            <a:r>
              <a:rPr lang="en-US" sz="1425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manteniendo @Controller, Model,</a:t>
            </a:r>
            <a:endParaRPr lang="en-US" sz="1425" dirty="0"/>
          </a:p>
          <a:p>
            <a:pPr marL="0" indent="0" algn="l">
              <a:lnSpc>
                <a:spcPts val="1852"/>
              </a:lnSpc>
              <a:buNone/>
            </a:pPr>
            <a:r>
              <a:rPr lang="en-US" sz="1425" dirty="0">
                <a:solidFill>
                  <a:srgbClr val="003366"/>
                </a:solidFill>
                <a:latin typeface="Montserrat" pitchFamily="34" charset="0"/>
                <a:ea typeface="Montserrat" pitchFamily="34" charset="-122"/>
                <a:cs typeface="Montserrat" pitchFamily="34" charset="-120"/>
              </a:rPr>
              <a:t>JpaRepository y las vistas Thymeleaf.</a:t>
            </a:r>
            <a:endParaRPr lang="en-US" sz="1425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1740</Words>
  <Application>Microsoft Macintosh PowerPoint</Application>
  <PresentationFormat>Panorámica</PresentationFormat>
  <Paragraphs>397</Paragraphs>
  <Slides>32</Slides>
  <Notes>32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32</vt:i4>
      </vt:variant>
    </vt:vector>
  </HeadingPairs>
  <TitlesOfParts>
    <vt:vector size="36" baseType="lpstr">
      <vt:lpstr>Arial</vt:lpstr>
      <vt:lpstr>Roboto</vt:lpstr>
      <vt:lpstr>Montserrat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Pablo Márquez</cp:lastModifiedBy>
  <cp:revision>2</cp:revision>
  <dcterms:created xsi:type="dcterms:W3CDTF">2026-07-28T11:10:21Z</dcterms:created>
  <dcterms:modified xsi:type="dcterms:W3CDTF">2026-08-02T23:39:25Z</dcterms:modified>
</cp:coreProperties>
</file>